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132-CB35-4022-BB82-102E05AA6AD7}" type="datetimeFigureOut">
              <a:rPr lang="cs-CZ" smtClean="0"/>
              <a:pPr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6E0-5D75-43E9-9917-A0782A2E6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132-CB35-4022-BB82-102E05AA6AD7}" type="datetimeFigureOut">
              <a:rPr lang="cs-CZ" smtClean="0"/>
              <a:pPr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6E0-5D75-43E9-9917-A0782A2E6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132-CB35-4022-BB82-102E05AA6AD7}" type="datetimeFigureOut">
              <a:rPr lang="cs-CZ" smtClean="0"/>
              <a:pPr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6E0-5D75-43E9-9917-A0782A2E6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895F70-1CB3-4175-8017-4310E6768C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132-CB35-4022-BB82-102E05AA6AD7}" type="datetimeFigureOut">
              <a:rPr lang="cs-CZ" smtClean="0"/>
              <a:pPr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6E0-5D75-43E9-9917-A0782A2E6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132-CB35-4022-BB82-102E05AA6AD7}" type="datetimeFigureOut">
              <a:rPr lang="cs-CZ" smtClean="0"/>
              <a:pPr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6E0-5D75-43E9-9917-A0782A2E6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132-CB35-4022-BB82-102E05AA6AD7}" type="datetimeFigureOut">
              <a:rPr lang="cs-CZ" smtClean="0"/>
              <a:pPr/>
              <a:t>4.10.2012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6E0-5D75-43E9-9917-A0782A2E6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132-CB35-4022-BB82-102E05AA6AD7}" type="datetimeFigureOut">
              <a:rPr lang="cs-CZ" smtClean="0"/>
              <a:pPr/>
              <a:t>4.10.2012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6E0-5D75-43E9-9917-A0782A2E6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132-CB35-4022-BB82-102E05AA6AD7}" type="datetimeFigureOut">
              <a:rPr lang="cs-CZ" smtClean="0"/>
              <a:pPr/>
              <a:t>4.10.2012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6E0-5D75-43E9-9917-A0782A2E6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132-CB35-4022-BB82-102E05AA6AD7}" type="datetimeFigureOut">
              <a:rPr lang="cs-CZ" smtClean="0"/>
              <a:pPr/>
              <a:t>4.10.2012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6E0-5D75-43E9-9917-A0782A2E6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132-CB35-4022-BB82-102E05AA6AD7}" type="datetimeFigureOut">
              <a:rPr lang="cs-CZ" smtClean="0"/>
              <a:pPr/>
              <a:t>4.10.2012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6E0-5D75-43E9-9917-A0782A2E6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132-CB35-4022-BB82-102E05AA6AD7}" type="datetimeFigureOut">
              <a:rPr lang="cs-CZ" smtClean="0"/>
              <a:pPr/>
              <a:t>4.10.2012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6E0-5D75-43E9-9917-A0782A2E6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1D132-CB35-4022-BB82-102E05AA6AD7}" type="datetimeFigureOut">
              <a:rPr lang="cs-CZ" smtClean="0"/>
              <a:pPr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76E0-5D75-43E9-9917-A0782A2E6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772816"/>
            <a:ext cx="7772400" cy="2763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dirty="0" smtClean="0"/>
              <a:t>KINEZIOLOGIE</a:t>
            </a:r>
            <a:br>
              <a:rPr lang="cs-CZ" sz="4000" dirty="0" smtClean="0"/>
            </a:br>
            <a:r>
              <a:rPr lang="cs-CZ" sz="3200" dirty="0" smtClean="0"/>
              <a:t>seminář</a:t>
            </a:r>
            <a:br>
              <a:rPr lang="cs-CZ" sz="32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Kinematika kloubů</a:t>
            </a:r>
            <a:br>
              <a:rPr lang="cs-CZ" sz="4000" dirty="0" smtClean="0"/>
            </a:br>
            <a:r>
              <a:rPr lang="cs-CZ" sz="4000" dirty="0" smtClean="0"/>
              <a:t>Funkce svalů</a:t>
            </a:r>
          </a:p>
        </p:txBody>
      </p:sp>
      <p:sp>
        <p:nvSpPr>
          <p:cNvPr id="7" name="Ohnutý pruh 6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3" name="Picture 5" descr="http://www.fsps.muni.cz/inovace-RVS/img/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5847633"/>
            <a:ext cx="3347865" cy="101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ejmout000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40568" y="61456"/>
            <a:ext cx="9954078" cy="631987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jmout000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12875"/>
            <a:ext cx="8496300" cy="4933950"/>
          </a:xfrm>
          <a:noFill/>
          <a:ln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27088" y="476250"/>
            <a:ext cx="7537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/>
              <a:t>ZJEDNODUŠENÉ ZNÁZORNĚNÍ FUNKCE SVALU PŘI ABDUKCI V RAMENNÍM KLOUBU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24075" y="1196975"/>
            <a:ext cx="3830638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/>
              <a:t>ANTAGONISTÉ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3384550" cy="711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4000"/>
              <a:t>AGONISTÉ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219700" y="1989138"/>
            <a:ext cx="3463925" cy="711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/>
              <a:t>SYNERGISTÉ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288" y="2924175"/>
            <a:ext cx="4679950" cy="1320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4000"/>
              <a:t>SVALY FIXAČNÍ (STABILIZÁTORY)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19250" y="4365625"/>
            <a:ext cx="6048375" cy="711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4000"/>
              <a:t>SVALY NEUTRALIZAČNÍ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348038" y="5157788"/>
            <a:ext cx="5327650" cy="1320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4000"/>
              <a:t>POSTURÁLNÍ SVALY</a:t>
            </a:r>
          </a:p>
          <a:p>
            <a:r>
              <a:rPr lang="cs-CZ" sz="4000"/>
              <a:t>(ANTIGRAVITAČNÍ)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ejmout00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0"/>
            <a:ext cx="530542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IMPULS POHYBU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1700808"/>
            <a:ext cx="6156176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SVALY (svalová síla)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GRAVITACE (tíhová síla)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SETRVAČNOST apod. („třetí síla“)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cs-CZ" sz="2800" dirty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44</Words>
  <Application>Microsoft Office PowerPoint</Application>
  <PresentationFormat>Předvádění na obrazovce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KINEZIOLOGIE seminář  Kinematika kloubů Funkce svalů</vt:lpstr>
      <vt:lpstr>Snímek 2</vt:lpstr>
      <vt:lpstr>Snímek 3</vt:lpstr>
      <vt:lpstr>Snímek 4</vt:lpstr>
      <vt:lpstr>Snímek 5</vt:lpstr>
      <vt:lpstr>IMPULS POHYBU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KINEZIOLOGIE seminář  Kinematika kloubů Funkce svalů</dc:title>
  <dc:creator>Martina</dc:creator>
  <cp:lastModifiedBy>lektor</cp:lastModifiedBy>
  <cp:revision>4</cp:revision>
  <dcterms:created xsi:type="dcterms:W3CDTF">2012-10-04T06:22:44Z</dcterms:created>
  <dcterms:modified xsi:type="dcterms:W3CDTF">2012-10-04T09:25:02Z</dcterms:modified>
</cp:coreProperties>
</file>