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289AC-502D-4E1F-B75F-1A195F2738CC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FD3E2-00F6-4871-B655-DA9D6536637F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FD3E2-00F6-4871-B655-DA9D6536637F}" type="slidenum">
              <a:rPr lang="cs-CZ" smtClean="0"/>
              <a:t>8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64A3B2-ACE5-4845-B38C-744D543E77C1}" type="datetimeFigureOut">
              <a:rPr lang="cs-CZ" smtClean="0"/>
              <a:t>1.10.2015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3B80AE-7608-44B1-B825-239DD1E587C1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Sportovní psychologie - aplikace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sportovní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Mládež</a:t>
            </a:r>
          </a:p>
          <a:p>
            <a:r>
              <a:rPr lang="cs-CZ" dirty="0" smtClean="0"/>
              <a:t>Vrcholový sport</a:t>
            </a:r>
          </a:p>
          <a:p>
            <a:r>
              <a:rPr lang="cs-CZ" dirty="0" smtClean="0"/>
              <a:t>Trenéři</a:t>
            </a:r>
          </a:p>
          <a:p>
            <a:r>
              <a:rPr lang="cs-CZ" dirty="0" smtClean="0"/>
              <a:t>Mládež v ohrožení</a:t>
            </a:r>
          </a:p>
          <a:p>
            <a:r>
              <a:rPr lang="cs-CZ" dirty="0" smtClean="0"/>
              <a:t>Rekreační sport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Mládež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Problémy s motivací,  ukončení sportovní aktivity</a:t>
            </a:r>
          </a:p>
          <a:p>
            <a:r>
              <a:rPr lang="cs-CZ" dirty="0" smtClean="0"/>
              <a:t>Směřování k efektivnímu rozvoji vloh a učení se novým dovednostem, motorické učení</a:t>
            </a:r>
          </a:p>
          <a:p>
            <a:r>
              <a:rPr lang="cs-CZ" dirty="0" smtClean="0"/>
              <a:t>Pomoc při tranzitních obdobích, stabilizace</a:t>
            </a:r>
          </a:p>
          <a:p>
            <a:r>
              <a:rPr lang="cs-CZ" dirty="0" smtClean="0"/>
              <a:t>Práce s rodiči</a:t>
            </a:r>
          </a:p>
          <a:p>
            <a:pPr lvl="1"/>
            <a:r>
              <a:rPr lang="cs-CZ" dirty="0" smtClean="0"/>
              <a:t>Např. příliš ambiciózní rodiče, či naopak nepodporující rodiče</a:t>
            </a:r>
          </a:p>
          <a:p>
            <a:r>
              <a:rPr lang="cs-CZ" dirty="0" smtClean="0"/>
              <a:t>Pomoc v obtížných životních situacích a krizích, </a:t>
            </a:r>
          </a:p>
          <a:p>
            <a:pPr lvl="1"/>
            <a:r>
              <a:rPr lang="cs-CZ" dirty="0" smtClean="0"/>
              <a:t>Motivace, vyhoření, ztráta motivace</a:t>
            </a:r>
          </a:p>
          <a:p>
            <a:r>
              <a:rPr lang="cs-CZ" dirty="0" smtClean="0"/>
              <a:t>Nácvik mentálních dovedností</a:t>
            </a:r>
          </a:p>
          <a:p>
            <a:r>
              <a:rPr lang="cs-CZ" dirty="0" smtClean="0"/>
              <a:t>Pomoc v optimalizaci vztahů v rámci kolektivu, či trenérem</a:t>
            </a:r>
          </a:p>
          <a:p>
            <a:r>
              <a:rPr lang="cs-CZ" dirty="0" smtClean="0"/>
              <a:t>Identifikace a rozvoj sportovního talentu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a rozvoj talentu</a:t>
            </a:r>
            <a:endParaRPr lang="cs-CZ" dirty="0"/>
          </a:p>
        </p:txBody>
      </p:sp>
      <p:pic>
        <p:nvPicPr>
          <p:cNvPr id="2050" name="Picture 2" descr="D:\Michal\Doktorat\MonografieSportovniTalent\Obrazky\Obrázek č2. Cobley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177456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Vrcholový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mentální příprava</a:t>
            </a:r>
          </a:p>
          <a:p>
            <a:pPr lvl="1"/>
            <a:r>
              <a:rPr lang="cs-CZ" dirty="0" smtClean="0"/>
              <a:t>Regulace stavu, předzápasová úzkost, tréma, koncentrace, mentální trénink, imaginace jako forma zlepšení výkonnosti, sebevědomí, </a:t>
            </a:r>
            <a:r>
              <a:rPr lang="cs-CZ" dirty="0" smtClean="0"/>
              <a:t>ect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Připravit tým, jedince k podání výkonu na či nad jeho aktuální reálnou úroveň</a:t>
            </a:r>
          </a:p>
          <a:p>
            <a:r>
              <a:rPr lang="cs-CZ" dirty="0" smtClean="0"/>
              <a:t>Efektivní  trénink</a:t>
            </a:r>
          </a:p>
          <a:p>
            <a:r>
              <a:rPr lang="cs-CZ" dirty="0" smtClean="0"/>
              <a:t>Optimalizace vztahů v týmu, psychická příprava týmu, nabuzení</a:t>
            </a:r>
          </a:p>
          <a:p>
            <a:r>
              <a:rPr lang="cs-CZ" dirty="0" smtClean="0"/>
              <a:t>Efektivní komunikace v týmu</a:t>
            </a:r>
          </a:p>
          <a:p>
            <a:r>
              <a:rPr lang="cs-CZ" dirty="0" smtClean="0"/>
              <a:t>Diagnostika a rozvoj</a:t>
            </a:r>
          </a:p>
          <a:p>
            <a:r>
              <a:rPr lang="cs-CZ" dirty="0"/>
              <a:t>O</a:t>
            </a:r>
            <a:r>
              <a:rPr lang="cs-CZ" dirty="0" smtClean="0"/>
              <a:t>sobnosti hráče</a:t>
            </a:r>
          </a:p>
          <a:p>
            <a:r>
              <a:rPr lang="cs-CZ" dirty="0" smtClean="0"/>
              <a:t>Odhalení slabin soupeře</a:t>
            </a:r>
          </a:p>
          <a:p>
            <a:r>
              <a:rPr lang="cs-CZ" dirty="0" smtClean="0"/>
              <a:t>Adaptace na nové prostředí</a:t>
            </a:r>
          </a:p>
          <a:p>
            <a:r>
              <a:rPr lang="cs-CZ" dirty="0" smtClean="0"/>
              <a:t>Tranzice</a:t>
            </a:r>
            <a:r>
              <a:rPr lang="cs-CZ" dirty="0" smtClean="0"/>
              <a:t> po ukončení vrcholové sportovní kariéry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Trenéři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Komunikace s hráči,</a:t>
            </a:r>
          </a:p>
          <a:p>
            <a:r>
              <a:rPr lang="cs-CZ" dirty="0" smtClean="0"/>
              <a:t>Nácvik asertivního jednání</a:t>
            </a:r>
          </a:p>
          <a:p>
            <a:r>
              <a:rPr lang="cs-CZ" dirty="0" smtClean="0"/>
              <a:t>Dovednosti jako nabuzení hráčů, podpoření sebevědomí</a:t>
            </a:r>
          </a:p>
          <a:p>
            <a:r>
              <a:rPr lang="cs-CZ" dirty="0" smtClean="0"/>
              <a:t>Diagnostika týmu, porozumění hráčů v jejich komplexnosti</a:t>
            </a:r>
          </a:p>
          <a:p>
            <a:r>
              <a:rPr lang="cs-CZ" dirty="0" smtClean="0"/>
              <a:t>Regulace úzkostných stavů, neefektivního jednání v rámci tréninku, zápasů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Mládež v ohrožení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Využití sportovní činnosti jako terapie</a:t>
            </a:r>
          </a:p>
          <a:p>
            <a:r>
              <a:rPr lang="cs-CZ" dirty="0" err="1" smtClean="0"/>
              <a:t>Wilderness</a:t>
            </a:r>
            <a:r>
              <a:rPr lang="cs-CZ" dirty="0" smtClean="0"/>
              <a:t> </a:t>
            </a:r>
            <a:r>
              <a:rPr lang="cs-CZ" dirty="0" smtClean="0"/>
              <a:t>therapy</a:t>
            </a:r>
            <a:r>
              <a:rPr lang="cs-CZ" dirty="0" smtClean="0"/>
              <a:t>, </a:t>
            </a:r>
            <a:r>
              <a:rPr lang="cs-CZ" dirty="0" smtClean="0"/>
              <a:t>Adventure</a:t>
            </a:r>
            <a:r>
              <a:rPr lang="cs-CZ" dirty="0" smtClean="0"/>
              <a:t> </a:t>
            </a:r>
            <a:r>
              <a:rPr lang="cs-CZ" dirty="0" smtClean="0"/>
              <a:t>therapy</a:t>
            </a:r>
            <a:endParaRPr lang="cs-CZ" dirty="0" smtClean="0"/>
          </a:p>
          <a:p>
            <a:pPr lvl="1"/>
            <a:r>
              <a:rPr lang="cs-CZ" dirty="0" smtClean="0"/>
              <a:t>Modelování situací a jejich převedení do běžného života</a:t>
            </a:r>
          </a:p>
          <a:p>
            <a:r>
              <a:rPr lang="cs-CZ" dirty="0" smtClean="0"/>
              <a:t>Můžeme také hovořit o ohrožených skupinách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Rekreační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Prohloubení příjemných zážitků spojených se sportem</a:t>
            </a:r>
          </a:p>
          <a:p>
            <a:r>
              <a:rPr lang="cs-CZ" dirty="0" smtClean="0"/>
              <a:t>Sport jako forma duševní hygieny  - efektivní způsoby</a:t>
            </a:r>
          </a:p>
          <a:p>
            <a:r>
              <a:rPr lang="cs-CZ" dirty="0" smtClean="0"/>
              <a:t>Zdravotní aspekty sportovní aktivity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254</Words>
  <Application>Microsoft Office PowerPoint</Application>
  <PresentationFormat>Předvádění na obrazovce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Sportovní psychologie - aplikace</vt:lpstr>
      <vt:lpstr>Aplikace sportovní psychologie</vt:lpstr>
      <vt:lpstr>Mládež</vt:lpstr>
      <vt:lpstr>Identifikace a rozvoj talentu</vt:lpstr>
      <vt:lpstr>Vrcholový sport</vt:lpstr>
      <vt:lpstr>Trenéři</vt:lpstr>
      <vt:lpstr>Mládež v ohrožení</vt:lpstr>
      <vt:lpstr>Rekreační sport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Sportovní psychologie</dc:title>
  <dc:creator>Adnan</dc:creator>
  <cp:lastModifiedBy>Adnan</cp:lastModifiedBy>
  <cp:revision>9</cp:revision>
  <dcterms:created xsi:type="dcterms:W3CDTF">2015-09-30T22:28:41Z</dcterms:created>
  <dcterms:modified xsi:type="dcterms:W3CDTF">2015-09-30T23:48:43Z</dcterms:modified>
</cp:coreProperties>
</file>