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8" r:id="rId4"/>
    <p:sldId id="273" r:id="rId5"/>
    <p:sldId id="264" r:id="rId6"/>
    <p:sldId id="258" r:id="rId7"/>
    <p:sldId id="274" r:id="rId8"/>
    <p:sldId id="259" r:id="rId9"/>
    <p:sldId id="275" r:id="rId10"/>
    <p:sldId id="260" r:id="rId11"/>
    <p:sldId id="261" r:id="rId12"/>
    <p:sldId id="262" r:id="rId13"/>
    <p:sldId id="263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717AB-D9CB-41D6-8C16-DB544322EB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4FBBD-0FF8-4936-87C6-56D13E872D5B}">
      <dgm:prSet phldrT="[Text]" custT="1"/>
      <dgm:spPr/>
      <dgm:t>
        <a:bodyPr/>
        <a:lstStyle/>
        <a:p>
          <a:r>
            <a:rPr lang="cs-CZ" sz="1300" dirty="0" err="1" smtClean="0"/>
            <a:t>Warming</a:t>
          </a:r>
          <a:r>
            <a:rPr lang="cs-CZ" sz="1300" dirty="0" smtClean="0"/>
            <a:t> Up</a:t>
          </a:r>
          <a:endParaRPr lang="en-US" sz="1300" dirty="0"/>
        </a:p>
      </dgm:t>
    </dgm:pt>
    <dgm:pt modelId="{BD46E13F-8BC6-447F-9B03-2E958D692E45}" type="parTrans" cxnId="{A80FB4DE-D138-4041-8792-4F33ED272FFD}">
      <dgm:prSet/>
      <dgm:spPr/>
      <dgm:t>
        <a:bodyPr/>
        <a:lstStyle/>
        <a:p>
          <a:endParaRPr lang="en-US"/>
        </a:p>
      </dgm:t>
    </dgm:pt>
    <dgm:pt modelId="{7D6C09F3-66B8-4817-80EE-1831B75AC272}" type="sibTrans" cxnId="{A80FB4DE-D138-4041-8792-4F33ED272FFD}">
      <dgm:prSet/>
      <dgm:spPr/>
      <dgm:t>
        <a:bodyPr/>
        <a:lstStyle/>
        <a:p>
          <a:endParaRPr lang="en-US"/>
        </a:p>
      </dgm:t>
    </dgm:pt>
    <dgm:pt modelId="{50E911FC-719E-44C3-8E7E-A3D3C5494F18}">
      <dgm:prSet phldrT="[Text]" custT="1"/>
      <dgm:spPr/>
      <dgm:t>
        <a:bodyPr/>
        <a:lstStyle/>
        <a:p>
          <a:r>
            <a:rPr lang="cs-CZ" sz="1300" dirty="0" err="1" smtClean="0"/>
            <a:t>Releasing</a:t>
          </a:r>
          <a:r>
            <a:rPr lang="cs-CZ" sz="1300" dirty="0" smtClean="0"/>
            <a:t> </a:t>
          </a:r>
          <a:r>
            <a:rPr lang="cs-CZ" sz="1300" dirty="0" err="1" smtClean="0"/>
            <a:t>Exercises</a:t>
          </a:r>
          <a:endParaRPr lang="en-US" sz="1300" dirty="0"/>
        </a:p>
      </dgm:t>
    </dgm:pt>
    <dgm:pt modelId="{479C0EFD-6ED6-4E72-8649-61F41B9A6452}" type="parTrans" cxnId="{4051BB4E-CD06-4F9C-92E9-878B48C7E8A0}">
      <dgm:prSet/>
      <dgm:spPr/>
      <dgm:t>
        <a:bodyPr/>
        <a:lstStyle/>
        <a:p>
          <a:endParaRPr lang="en-US"/>
        </a:p>
      </dgm:t>
    </dgm:pt>
    <dgm:pt modelId="{DE0FF6F6-828B-4746-9163-F840FD0535C3}" type="sibTrans" cxnId="{4051BB4E-CD06-4F9C-92E9-878B48C7E8A0}">
      <dgm:prSet/>
      <dgm:spPr/>
      <dgm:t>
        <a:bodyPr/>
        <a:lstStyle/>
        <a:p>
          <a:endParaRPr lang="en-US"/>
        </a:p>
      </dgm:t>
    </dgm:pt>
    <dgm:pt modelId="{1D672596-0377-414B-A03F-1D5A979DC48B}">
      <dgm:prSet phldrT="[Text]" custT="1"/>
      <dgm:spPr/>
      <dgm:t>
        <a:bodyPr/>
        <a:lstStyle/>
        <a:p>
          <a:r>
            <a:rPr lang="cs-CZ" sz="1400" dirty="0" err="1" smtClean="0"/>
            <a:t>Stretching</a:t>
          </a:r>
          <a:endParaRPr lang="en-US" sz="1400" dirty="0"/>
        </a:p>
      </dgm:t>
    </dgm:pt>
    <dgm:pt modelId="{30A8A5B3-9081-432B-A880-22D10EE2F1CA}" type="parTrans" cxnId="{90EE8C25-4545-4821-AA2E-063A82524D96}">
      <dgm:prSet/>
      <dgm:spPr/>
      <dgm:t>
        <a:bodyPr/>
        <a:lstStyle/>
        <a:p>
          <a:endParaRPr lang="en-US"/>
        </a:p>
      </dgm:t>
    </dgm:pt>
    <dgm:pt modelId="{415D20C6-CDB1-4017-AE6D-91F8E16E00AB}" type="sibTrans" cxnId="{90EE8C25-4545-4821-AA2E-063A82524D96}">
      <dgm:prSet/>
      <dgm:spPr/>
      <dgm:t>
        <a:bodyPr/>
        <a:lstStyle/>
        <a:p>
          <a:endParaRPr lang="en-US"/>
        </a:p>
      </dgm:t>
    </dgm:pt>
    <dgm:pt modelId="{75AEF87C-7B5E-450F-B89D-06C79920242A}">
      <dgm:prSet phldrT="[Text]" custT="1"/>
      <dgm:spPr/>
      <dgm:t>
        <a:bodyPr/>
        <a:lstStyle/>
        <a:p>
          <a:r>
            <a:rPr lang="cs-CZ" sz="1400" dirty="0" err="1" smtClean="0"/>
            <a:t>Sensomotoric</a:t>
          </a:r>
          <a:r>
            <a:rPr lang="cs-CZ" sz="1400" dirty="0" smtClean="0"/>
            <a:t> </a:t>
          </a:r>
          <a:r>
            <a:rPr lang="cs-CZ" sz="1400" dirty="0" err="1" smtClean="0"/>
            <a:t>training</a:t>
          </a:r>
          <a:endParaRPr lang="en-US" sz="1400" dirty="0"/>
        </a:p>
      </dgm:t>
    </dgm:pt>
    <dgm:pt modelId="{5E2D24FA-C675-41CB-96D8-2A97DB879E6F}" type="parTrans" cxnId="{97E07C58-0CFC-4159-9C6D-64A6DA501D3C}">
      <dgm:prSet/>
      <dgm:spPr/>
      <dgm:t>
        <a:bodyPr/>
        <a:lstStyle/>
        <a:p>
          <a:endParaRPr lang="en-US"/>
        </a:p>
      </dgm:t>
    </dgm:pt>
    <dgm:pt modelId="{AA4F0A22-84B0-48AC-B1F1-B0411534089A}" type="sibTrans" cxnId="{97E07C58-0CFC-4159-9C6D-64A6DA501D3C}">
      <dgm:prSet/>
      <dgm:spPr/>
      <dgm:t>
        <a:bodyPr/>
        <a:lstStyle/>
        <a:p>
          <a:endParaRPr lang="en-US"/>
        </a:p>
      </dgm:t>
    </dgm:pt>
    <dgm:pt modelId="{6EBF23EC-5418-486A-9D61-ECA4CEA8219A}">
      <dgm:prSet phldrT="[Text]" custT="1"/>
      <dgm:spPr/>
      <dgm:t>
        <a:bodyPr/>
        <a:lstStyle/>
        <a:p>
          <a:r>
            <a:rPr lang="cs-CZ" sz="1300" dirty="0" err="1" smtClean="0"/>
            <a:t>Strengthening</a:t>
          </a:r>
          <a:r>
            <a:rPr lang="cs-CZ" sz="1300" dirty="0" smtClean="0"/>
            <a:t>  </a:t>
          </a:r>
          <a:r>
            <a:rPr lang="cs-CZ" sz="1300" dirty="0" err="1" smtClean="0"/>
            <a:t>exercises</a:t>
          </a:r>
          <a:endParaRPr lang="en-US" sz="1300" dirty="0"/>
        </a:p>
      </dgm:t>
    </dgm:pt>
    <dgm:pt modelId="{243E1929-5A1A-4A10-9F59-DDC9723A1D5D}" type="parTrans" cxnId="{D15BA553-44D2-4029-81E9-EF73AB2033D5}">
      <dgm:prSet/>
      <dgm:spPr/>
      <dgm:t>
        <a:bodyPr/>
        <a:lstStyle/>
        <a:p>
          <a:endParaRPr lang="en-US"/>
        </a:p>
      </dgm:t>
    </dgm:pt>
    <dgm:pt modelId="{31DFD7C3-894B-4FE1-A490-5D60191256A5}" type="sibTrans" cxnId="{D15BA553-44D2-4029-81E9-EF73AB2033D5}">
      <dgm:prSet/>
      <dgm:spPr/>
      <dgm:t>
        <a:bodyPr/>
        <a:lstStyle/>
        <a:p>
          <a:endParaRPr lang="en-US"/>
        </a:p>
      </dgm:t>
    </dgm:pt>
    <dgm:pt modelId="{6D9F90F4-212B-495C-AC1C-84779807103B}">
      <dgm:prSet phldrT="[Text]" custT="1"/>
      <dgm:spPr/>
      <dgm:t>
        <a:bodyPr/>
        <a:lstStyle/>
        <a:p>
          <a:r>
            <a:rPr lang="cs-CZ" sz="1400" dirty="0" err="1" smtClean="0"/>
            <a:t>Relaxation</a:t>
          </a:r>
          <a:endParaRPr lang="en-US" sz="1400" dirty="0"/>
        </a:p>
      </dgm:t>
    </dgm:pt>
    <dgm:pt modelId="{DC924952-B2C9-4492-BB5B-4211CFB5FD89}" type="parTrans" cxnId="{5CEA18B3-DF82-498B-AB7F-B7498B4971B6}">
      <dgm:prSet/>
      <dgm:spPr/>
      <dgm:t>
        <a:bodyPr/>
        <a:lstStyle/>
        <a:p>
          <a:endParaRPr lang="en-US"/>
        </a:p>
      </dgm:t>
    </dgm:pt>
    <dgm:pt modelId="{7973A03D-8E9B-411A-908B-7B735C59EFFD}" type="sibTrans" cxnId="{5CEA18B3-DF82-498B-AB7F-B7498B4971B6}">
      <dgm:prSet/>
      <dgm:spPr/>
      <dgm:t>
        <a:bodyPr/>
        <a:lstStyle/>
        <a:p>
          <a:endParaRPr lang="en-US"/>
        </a:p>
      </dgm:t>
    </dgm:pt>
    <dgm:pt modelId="{3A56421D-D5AF-4ED7-A2CA-C2A9700519EC}" type="pres">
      <dgm:prSet presAssocID="{C9F717AB-D9CB-41D6-8C16-DB544322EB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97787-6E84-4470-8D1D-33FEE23A0682}" type="pres">
      <dgm:prSet presAssocID="{A044FBBD-0FF8-4936-87C6-56D13E872D5B}" presName="node" presStyleLbl="node1" presStyleIdx="0" presStyleCnt="6" custScaleX="157976" custLinFactY="-100000" custLinFactNeighborX="55013" custLinFactNeighborY="-12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56B9B-FF31-48D5-87FC-0DF087B883F4}" type="pres">
      <dgm:prSet presAssocID="{7D6C09F3-66B8-4817-80EE-1831B75AC272}" presName="sibTrans" presStyleLbl="sibTrans2D1" presStyleIdx="0" presStyleCnt="5" custAng="21270089" custLinFactNeighborX="-4065" custLinFactNeighborY="-4603"/>
      <dgm:spPr/>
      <dgm:t>
        <a:bodyPr/>
        <a:lstStyle/>
        <a:p>
          <a:endParaRPr lang="en-US"/>
        </a:p>
      </dgm:t>
    </dgm:pt>
    <dgm:pt modelId="{55B5D682-8215-4B04-91F0-A6D710B5992B}" type="pres">
      <dgm:prSet presAssocID="{7D6C09F3-66B8-4817-80EE-1831B75AC27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47A672E-491B-4B10-949B-5B343219260F}" type="pres">
      <dgm:prSet presAssocID="{50E911FC-719E-44C3-8E7E-A3D3C5494F18}" presName="node" presStyleLbl="node1" presStyleIdx="1" presStyleCnt="6" custScaleX="161067" custLinFactX="-100000" custLinFactNeighborX="-199774" custLinFactNeighborY="47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926AF-96D7-43CB-8E15-D4257E445940}" type="pres">
      <dgm:prSet presAssocID="{DE0FF6F6-828B-4746-9163-F840FD0535C3}" presName="sibTrans" presStyleLbl="sibTrans2D1" presStyleIdx="1" presStyleCnt="5" custAng="10800000" custFlipHor="1" custScaleX="111356" custLinFactNeighborX="-11531" custLinFactNeighborY="-26076"/>
      <dgm:spPr/>
      <dgm:t>
        <a:bodyPr/>
        <a:lstStyle/>
        <a:p>
          <a:endParaRPr lang="en-US"/>
        </a:p>
      </dgm:t>
    </dgm:pt>
    <dgm:pt modelId="{2C989232-A3A0-4325-A66D-3208073EFBAF}" type="pres">
      <dgm:prSet presAssocID="{DE0FF6F6-828B-4746-9163-F840FD0535C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6927ABD-6C5B-4C3D-AB7D-245DF149D76E}" type="pres">
      <dgm:prSet presAssocID="{1D672596-0377-414B-A03F-1D5A979DC48B}" presName="node" presStyleLbl="node1" presStyleIdx="2" presStyleCnt="6" custScaleX="226121" custLinFactX="-53378" custLinFactNeighborX="-100000" custLinFactNeighborY="45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B717B-7651-425E-96DC-B58FF8E4D423}" type="pres">
      <dgm:prSet presAssocID="{415D20C6-CDB1-4017-AE6D-91F8E16E00AB}" presName="sibTrans" presStyleLbl="sibTrans2D1" presStyleIdx="2" presStyleCnt="5" custAng="20813703" custScaleX="135048" custLinFactY="-100000" custLinFactNeighborX="9526" custLinFactNeighborY="-162950"/>
      <dgm:spPr/>
      <dgm:t>
        <a:bodyPr/>
        <a:lstStyle/>
        <a:p>
          <a:endParaRPr lang="en-US"/>
        </a:p>
      </dgm:t>
    </dgm:pt>
    <dgm:pt modelId="{F5AF490E-BA4B-432A-A592-F9282820BCE8}" type="pres">
      <dgm:prSet presAssocID="{415D20C6-CDB1-4017-AE6D-91F8E16E00A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554E52-D7C6-48A1-A88B-752DE01E7896}" type="pres">
      <dgm:prSet presAssocID="{75AEF87C-7B5E-450F-B89D-06C79920242A}" presName="node" presStyleLbl="node1" presStyleIdx="3" presStyleCnt="6" custScaleX="236764" custLinFactX="18424" custLinFactY="2642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88377-6384-43E9-952D-8BE0D4C597A7}" type="pres">
      <dgm:prSet presAssocID="{AA4F0A22-84B0-48AC-B1F1-B0411534089A}" presName="sibTrans" presStyleLbl="sibTrans2D1" presStyleIdx="3" presStyleCnt="5" custAng="3986145" custScaleX="302828" custScaleY="147562" custLinFactX="200000" custLinFactY="129971" custLinFactNeighborX="242812" custLinFactNeighborY="200000"/>
      <dgm:spPr/>
      <dgm:t>
        <a:bodyPr/>
        <a:lstStyle/>
        <a:p>
          <a:endParaRPr lang="en-US"/>
        </a:p>
      </dgm:t>
    </dgm:pt>
    <dgm:pt modelId="{0F1DA094-AA0C-4583-A5EF-B61EF7E5BB5D}" type="pres">
      <dgm:prSet presAssocID="{AA4F0A22-84B0-48AC-B1F1-B041153408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2A42CB3-8B2E-47C2-9747-AC34E797F98D}" type="pres">
      <dgm:prSet presAssocID="{6EBF23EC-5418-486A-9D61-ECA4CEA8219A}" presName="node" presStyleLbl="node1" presStyleIdx="4" presStyleCnt="6" custScaleX="234308" custLinFactX="-159075" custLinFactNeighborX="-200000" custLinFactNeighborY="-6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EF123-9564-4F84-8308-557892173838}" type="pres">
      <dgm:prSet presAssocID="{31DFD7C3-894B-4FE1-A490-5D60191256A5}" presName="sibTrans" presStyleLbl="sibTrans2D1" presStyleIdx="4" presStyleCnt="5" custAng="31210" custScaleX="114513" custScaleY="133372" custLinFactNeighborX="-17577" custLinFactNeighborY="-54244"/>
      <dgm:spPr/>
      <dgm:t>
        <a:bodyPr/>
        <a:lstStyle/>
        <a:p>
          <a:endParaRPr lang="en-US"/>
        </a:p>
      </dgm:t>
    </dgm:pt>
    <dgm:pt modelId="{A1F1B41E-7264-403B-8FC4-1F8D4C186259}" type="pres">
      <dgm:prSet presAssocID="{31DFD7C3-894B-4FE1-A490-5D60191256A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16BC19E-4E48-4EC0-86C6-EC1D6EF7C64A}" type="pres">
      <dgm:prSet presAssocID="{6D9F90F4-212B-495C-AC1C-84779807103B}" presName="node" presStyleLbl="node1" presStyleIdx="5" presStyleCnt="6" custScaleX="240536" custLinFactNeighborX="-7552" custLinFactNeighborY="39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3AE0F-3C12-4EEC-B09E-1AAC3F08EEF1}" type="presOf" srcId="{415D20C6-CDB1-4017-AE6D-91F8E16E00AB}" destId="{311B717B-7651-425E-96DC-B58FF8E4D423}" srcOrd="0" destOrd="0" presId="urn:microsoft.com/office/officeart/2005/8/layout/process1"/>
    <dgm:cxn modelId="{8C3D265C-DA3D-45F4-9E3F-D890FFD98E7F}" type="presOf" srcId="{6D9F90F4-212B-495C-AC1C-84779807103B}" destId="{C16BC19E-4E48-4EC0-86C6-EC1D6EF7C64A}" srcOrd="0" destOrd="0" presId="urn:microsoft.com/office/officeart/2005/8/layout/process1"/>
    <dgm:cxn modelId="{A3511B2D-0287-4A4D-9F63-6319155C86FA}" type="presOf" srcId="{31DFD7C3-894B-4FE1-A490-5D60191256A5}" destId="{058EF123-9564-4F84-8308-557892173838}" srcOrd="0" destOrd="0" presId="urn:microsoft.com/office/officeart/2005/8/layout/process1"/>
    <dgm:cxn modelId="{D7DDFC08-0D9D-4395-AD14-56780A81A3BF}" type="presOf" srcId="{AA4F0A22-84B0-48AC-B1F1-B0411534089A}" destId="{0F1DA094-AA0C-4583-A5EF-B61EF7E5BB5D}" srcOrd="1" destOrd="0" presId="urn:microsoft.com/office/officeart/2005/8/layout/process1"/>
    <dgm:cxn modelId="{97E07C58-0CFC-4159-9C6D-64A6DA501D3C}" srcId="{C9F717AB-D9CB-41D6-8C16-DB544322EB7C}" destId="{75AEF87C-7B5E-450F-B89D-06C79920242A}" srcOrd="3" destOrd="0" parTransId="{5E2D24FA-C675-41CB-96D8-2A97DB879E6F}" sibTransId="{AA4F0A22-84B0-48AC-B1F1-B0411534089A}"/>
    <dgm:cxn modelId="{3C2D297F-E0F4-49BD-B16C-DB827FCADCD9}" type="presOf" srcId="{6EBF23EC-5418-486A-9D61-ECA4CEA8219A}" destId="{92A42CB3-8B2E-47C2-9747-AC34E797F98D}" srcOrd="0" destOrd="0" presId="urn:microsoft.com/office/officeart/2005/8/layout/process1"/>
    <dgm:cxn modelId="{63203C0F-3708-4443-9279-AE9ACD003707}" type="presOf" srcId="{DE0FF6F6-828B-4746-9163-F840FD0535C3}" destId="{2C989232-A3A0-4325-A66D-3208073EFBAF}" srcOrd="1" destOrd="0" presId="urn:microsoft.com/office/officeart/2005/8/layout/process1"/>
    <dgm:cxn modelId="{7BA7C1EB-823D-4B31-87D3-35BF0D135061}" type="presOf" srcId="{75AEF87C-7B5E-450F-B89D-06C79920242A}" destId="{7E554E52-D7C6-48A1-A88B-752DE01E7896}" srcOrd="0" destOrd="0" presId="urn:microsoft.com/office/officeart/2005/8/layout/process1"/>
    <dgm:cxn modelId="{3D39E858-DCB6-44D6-9A96-222E3FC317FF}" type="presOf" srcId="{1D672596-0377-414B-A03F-1D5A979DC48B}" destId="{56927ABD-6C5B-4C3D-AB7D-245DF149D76E}" srcOrd="0" destOrd="0" presId="urn:microsoft.com/office/officeart/2005/8/layout/process1"/>
    <dgm:cxn modelId="{FCB73903-AC0E-438C-A17D-865808001659}" type="presOf" srcId="{50E911FC-719E-44C3-8E7E-A3D3C5494F18}" destId="{B47A672E-491B-4B10-949B-5B343219260F}" srcOrd="0" destOrd="0" presId="urn:microsoft.com/office/officeart/2005/8/layout/process1"/>
    <dgm:cxn modelId="{47189C79-57B4-451D-A24F-CD6986503D3B}" type="presOf" srcId="{AA4F0A22-84B0-48AC-B1F1-B0411534089A}" destId="{2BA88377-6384-43E9-952D-8BE0D4C597A7}" srcOrd="0" destOrd="0" presId="urn:microsoft.com/office/officeart/2005/8/layout/process1"/>
    <dgm:cxn modelId="{F1A27146-DECC-4EE8-B765-50254A05FA9F}" type="presOf" srcId="{31DFD7C3-894B-4FE1-A490-5D60191256A5}" destId="{A1F1B41E-7264-403B-8FC4-1F8D4C186259}" srcOrd="1" destOrd="0" presId="urn:microsoft.com/office/officeart/2005/8/layout/process1"/>
    <dgm:cxn modelId="{5CEA18B3-DF82-498B-AB7F-B7498B4971B6}" srcId="{C9F717AB-D9CB-41D6-8C16-DB544322EB7C}" destId="{6D9F90F4-212B-495C-AC1C-84779807103B}" srcOrd="5" destOrd="0" parTransId="{DC924952-B2C9-4492-BB5B-4211CFB5FD89}" sibTransId="{7973A03D-8E9B-411A-908B-7B735C59EFFD}"/>
    <dgm:cxn modelId="{7334535B-ED38-49FF-B480-EA2678328FF5}" type="presOf" srcId="{C9F717AB-D9CB-41D6-8C16-DB544322EB7C}" destId="{3A56421D-D5AF-4ED7-A2CA-C2A9700519EC}" srcOrd="0" destOrd="0" presId="urn:microsoft.com/office/officeart/2005/8/layout/process1"/>
    <dgm:cxn modelId="{90EE8C25-4545-4821-AA2E-063A82524D96}" srcId="{C9F717AB-D9CB-41D6-8C16-DB544322EB7C}" destId="{1D672596-0377-414B-A03F-1D5A979DC48B}" srcOrd="2" destOrd="0" parTransId="{30A8A5B3-9081-432B-A880-22D10EE2F1CA}" sibTransId="{415D20C6-CDB1-4017-AE6D-91F8E16E00AB}"/>
    <dgm:cxn modelId="{3267A7B5-A4EF-40A9-B776-BAC02EB0848C}" type="presOf" srcId="{A044FBBD-0FF8-4936-87C6-56D13E872D5B}" destId="{FBC97787-6E84-4470-8D1D-33FEE23A0682}" srcOrd="0" destOrd="0" presId="urn:microsoft.com/office/officeart/2005/8/layout/process1"/>
    <dgm:cxn modelId="{4051BB4E-CD06-4F9C-92E9-878B48C7E8A0}" srcId="{C9F717AB-D9CB-41D6-8C16-DB544322EB7C}" destId="{50E911FC-719E-44C3-8E7E-A3D3C5494F18}" srcOrd="1" destOrd="0" parTransId="{479C0EFD-6ED6-4E72-8649-61F41B9A6452}" sibTransId="{DE0FF6F6-828B-4746-9163-F840FD0535C3}"/>
    <dgm:cxn modelId="{65C1BDBD-5113-4130-9094-B79B0A6B9172}" type="presOf" srcId="{7D6C09F3-66B8-4817-80EE-1831B75AC272}" destId="{A8756B9B-FF31-48D5-87FC-0DF087B883F4}" srcOrd="0" destOrd="0" presId="urn:microsoft.com/office/officeart/2005/8/layout/process1"/>
    <dgm:cxn modelId="{7CC3A2E2-46B8-4F6E-B1B8-5890AEAE338B}" type="presOf" srcId="{DE0FF6F6-828B-4746-9163-F840FD0535C3}" destId="{70B926AF-96D7-43CB-8E15-D4257E445940}" srcOrd="0" destOrd="0" presId="urn:microsoft.com/office/officeart/2005/8/layout/process1"/>
    <dgm:cxn modelId="{D15BA553-44D2-4029-81E9-EF73AB2033D5}" srcId="{C9F717AB-D9CB-41D6-8C16-DB544322EB7C}" destId="{6EBF23EC-5418-486A-9D61-ECA4CEA8219A}" srcOrd="4" destOrd="0" parTransId="{243E1929-5A1A-4A10-9F59-DDC9723A1D5D}" sibTransId="{31DFD7C3-894B-4FE1-A490-5D60191256A5}"/>
    <dgm:cxn modelId="{C2961C38-D83C-4206-8295-D7D96ED24F2B}" type="presOf" srcId="{7D6C09F3-66B8-4817-80EE-1831B75AC272}" destId="{55B5D682-8215-4B04-91F0-A6D710B5992B}" srcOrd="1" destOrd="0" presId="urn:microsoft.com/office/officeart/2005/8/layout/process1"/>
    <dgm:cxn modelId="{2B8047B9-7358-4631-8385-65BD962B6648}" type="presOf" srcId="{415D20C6-CDB1-4017-AE6D-91F8E16E00AB}" destId="{F5AF490E-BA4B-432A-A592-F9282820BCE8}" srcOrd="1" destOrd="0" presId="urn:microsoft.com/office/officeart/2005/8/layout/process1"/>
    <dgm:cxn modelId="{A80FB4DE-D138-4041-8792-4F33ED272FFD}" srcId="{C9F717AB-D9CB-41D6-8C16-DB544322EB7C}" destId="{A044FBBD-0FF8-4936-87C6-56D13E872D5B}" srcOrd="0" destOrd="0" parTransId="{BD46E13F-8BC6-447F-9B03-2E958D692E45}" sibTransId="{7D6C09F3-66B8-4817-80EE-1831B75AC272}"/>
    <dgm:cxn modelId="{49276C3C-E108-47BF-BE8D-3051336F63D4}" type="presParOf" srcId="{3A56421D-D5AF-4ED7-A2CA-C2A9700519EC}" destId="{FBC97787-6E84-4470-8D1D-33FEE23A0682}" srcOrd="0" destOrd="0" presId="urn:microsoft.com/office/officeart/2005/8/layout/process1"/>
    <dgm:cxn modelId="{4242F024-D9CD-4E60-BC20-4AACFC4D04EE}" type="presParOf" srcId="{3A56421D-D5AF-4ED7-A2CA-C2A9700519EC}" destId="{A8756B9B-FF31-48D5-87FC-0DF087B883F4}" srcOrd="1" destOrd="0" presId="urn:microsoft.com/office/officeart/2005/8/layout/process1"/>
    <dgm:cxn modelId="{8CB09480-847D-4889-B97D-320BF0BD0572}" type="presParOf" srcId="{A8756B9B-FF31-48D5-87FC-0DF087B883F4}" destId="{55B5D682-8215-4B04-91F0-A6D710B5992B}" srcOrd="0" destOrd="0" presId="urn:microsoft.com/office/officeart/2005/8/layout/process1"/>
    <dgm:cxn modelId="{7ACE91EC-F716-42AB-8E2E-39A95A9D8D6E}" type="presParOf" srcId="{3A56421D-D5AF-4ED7-A2CA-C2A9700519EC}" destId="{B47A672E-491B-4B10-949B-5B343219260F}" srcOrd="2" destOrd="0" presId="urn:microsoft.com/office/officeart/2005/8/layout/process1"/>
    <dgm:cxn modelId="{DD4C4B24-9BF4-4EBF-88FF-BB0DE159F434}" type="presParOf" srcId="{3A56421D-D5AF-4ED7-A2CA-C2A9700519EC}" destId="{70B926AF-96D7-43CB-8E15-D4257E445940}" srcOrd="3" destOrd="0" presId="urn:microsoft.com/office/officeart/2005/8/layout/process1"/>
    <dgm:cxn modelId="{6E381C23-E574-4F2C-BF3E-964996954E07}" type="presParOf" srcId="{70B926AF-96D7-43CB-8E15-D4257E445940}" destId="{2C989232-A3A0-4325-A66D-3208073EFBAF}" srcOrd="0" destOrd="0" presId="urn:microsoft.com/office/officeart/2005/8/layout/process1"/>
    <dgm:cxn modelId="{91CF8F21-1B52-4D68-BA79-2FE034BB836E}" type="presParOf" srcId="{3A56421D-D5AF-4ED7-A2CA-C2A9700519EC}" destId="{56927ABD-6C5B-4C3D-AB7D-245DF149D76E}" srcOrd="4" destOrd="0" presId="urn:microsoft.com/office/officeart/2005/8/layout/process1"/>
    <dgm:cxn modelId="{C6397582-06BA-413A-AD0C-2E94A21084F2}" type="presParOf" srcId="{3A56421D-D5AF-4ED7-A2CA-C2A9700519EC}" destId="{311B717B-7651-425E-96DC-B58FF8E4D423}" srcOrd="5" destOrd="0" presId="urn:microsoft.com/office/officeart/2005/8/layout/process1"/>
    <dgm:cxn modelId="{957AF859-B2AA-40C9-8C13-01401488385A}" type="presParOf" srcId="{311B717B-7651-425E-96DC-B58FF8E4D423}" destId="{F5AF490E-BA4B-432A-A592-F9282820BCE8}" srcOrd="0" destOrd="0" presId="urn:microsoft.com/office/officeart/2005/8/layout/process1"/>
    <dgm:cxn modelId="{3904C72C-2534-44C1-8FD1-FE53564DE41B}" type="presParOf" srcId="{3A56421D-D5AF-4ED7-A2CA-C2A9700519EC}" destId="{7E554E52-D7C6-48A1-A88B-752DE01E7896}" srcOrd="6" destOrd="0" presId="urn:microsoft.com/office/officeart/2005/8/layout/process1"/>
    <dgm:cxn modelId="{1AE85C0E-503C-43AC-A6E1-0250BF4D5A3A}" type="presParOf" srcId="{3A56421D-D5AF-4ED7-A2CA-C2A9700519EC}" destId="{2BA88377-6384-43E9-952D-8BE0D4C597A7}" srcOrd="7" destOrd="0" presId="urn:microsoft.com/office/officeart/2005/8/layout/process1"/>
    <dgm:cxn modelId="{0D3A464D-6EFD-4EA6-8339-60650E12BC2F}" type="presParOf" srcId="{2BA88377-6384-43E9-952D-8BE0D4C597A7}" destId="{0F1DA094-AA0C-4583-A5EF-B61EF7E5BB5D}" srcOrd="0" destOrd="0" presId="urn:microsoft.com/office/officeart/2005/8/layout/process1"/>
    <dgm:cxn modelId="{BF691DF7-C0E7-4DF9-8E8F-1B93FE230EF2}" type="presParOf" srcId="{3A56421D-D5AF-4ED7-A2CA-C2A9700519EC}" destId="{92A42CB3-8B2E-47C2-9747-AC34E797F98D}" srcOrd="8" destOrd="0" presId="urn:microsoft.com/office/officeart/2005/8/layout/process1"/>
    <dgm:cxn modelId="{23C70F06-939D-49C2-B9D1-E7DEB8771CB1}" type="presParOf" srcId="{3A56421D-D5AF-4ED7-A2CA-C2A9700519EC}" destId="{058EF123-9564-4F84-8308-557892173838}" srcOrd="9" destOrd="0" presId="urn:microsoft.com/office/officeart/2005/8/layout/process1"/>
    <dgm:cxn modelId="{9D97C3F6-E3CF-452C-AB61-4EBA074BE13E}" type="presParOf" srcId="{058EF123-9564-4F84-8308-557892173838}" destId="{A1F1B41E-7264-403B-8FC4-1F8D4C186259}" srcOrd="0" destOrd="0" presId="urn:microsoft.com/office/officeart/2005/8/layout/process1"/>
    <dgm:cxn modelId="{EF5E8CE5-3BBE-425E-A2C7-ED00B1631F74}" type="presParOf" srcId="{3A56421D-D5AF-4ED7-A2CA-C2A9700519EC}" destId="{C16BC19E-4E48-4EC0-86C6-EC1D6EF7C64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0797B-F3B6-4E56-801B-7DCEBCEBB8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DAFA2-3458-4FD8-83AF-CAD442D0ED88}">
      <dgm:prSet phldrT="[Text]"/>
      <dgm:spPr/>
      <dgm:t>
        <a:bodyPr/>
        <a:lstStyle/>
        <a:p>
          <a:r>
            <a:rPr lang="cs-CZ" dirty="0" err="1" smtClean="0"/>
            <a:t>Stretching</a:t>
          </a:r>
          <a:endParaRPr lang="en-US" dirty="0"/>
        </a:p>
      </dgm:t>
    </dgm:pt>
    <dgm:pt modelId="{FCB94823-DF02-470E-B36D-94DB99194C26}" type="parTrans" cxnId="{43D78117-C0E1-4F18-9351-0C5F596BDCC5}">
      <dgm:prSet/>
      <dgm:spPr/>
      <dgm:t>
        <a:bodyPr/>
        <a:lstStyle/>
        <a:p>
          <a:endParaRPr lang="en-US"/>
        </a:p>
      </dgm:t>
    </dgm:pt>
    <dgm:pt modelId="{CFA361DE-5D35-43BD-B0CE-DED513725BB1}" type="sibTrans" cxnId="{43D78117-C0E1-4F18-9351-0C5F596BDCC5}">
      <dgm:prSet/>
      <dgm:spPr/>
      <dgm:t>
        <a:bodyPr/>
        <a:lstStyle/>
        <a:p>
          <a:endParaRPr lang="en-US"/>
        </a:p>
      </dgm:t>
    </dgm:pt>
    <dgm:pt modelId="{9B00E2D5-9261-412B-9C41-DAD7CCC2DCE3}">
      <dgm:prSet phldrT="[Text]"/>
      <dgm:spPr/>
      <dgm:t>
        <a:bodyPr/>
        <a:lstStyle/>
        <a:p>
          <a:r>
            <a:rPr lang="cs-CZ" dirty="0" err="1" smtClean="0"/>
            <a:t>Dynamic</a:t>
          </a:r>
          <a:endParaRPr lang="en-US" dirty="0"/>
        </a:p>
      </dgm:t>
    </dgm:pt>
    <dgm:pt modelId="{E2CF9962-4E97-4EBE-83D8-5AC2CFD08F42}" type="parTrans" cxnId="{169BEC02-A617-4CE4-933E-EDC2BDB5E80D}">
      <dgm:prSet/>
      <dgm:spPr/>
      <dgm:t>
        <a:bodyPr/>
        <a:lstStyle/>
        <a:p>
          <a:endParaRPr lang="en-US"/>
        </a:p>
      </dgm:t>
    </dgm:pt>
    <dgm:pt modelId="{B1F41A05-CF11-428D-9376-435EBB6158B1}" type="sibTrans" cxnId="{169BEC02-A617-4CE4-933E-EDC2BDB5E80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32977EE-1576-4F6A-8063-55673D912F2C}">
      <dgm:prSet phldrT="[Text]"/>
      <dgm:spPr/>
      <dgm:t>
        <a:bodyPr/>
        <a:lstStyle/>
        <a:p>
          <a:r>
            <a:rPr lang="cs-CZ" dirty="0" smtClean="0"/>
            <a:t>Static</a:t>
          </a:r>
          <a:endParaRPr lang="en-US" dirty="0"/>
        </a:p>
      </dgm:t>
    </dgm:pt>
    <dgm:pt modelId="{8CE0F2B5-D5E1-4BE9-8BD8-C0DEE0D4CCA0}" type="parTrans" cxnId="{53AA861E-6C9B-4CF3-A5A8-0CD289D3FD12}">
      <dgm:prSet/>
      <dgm:spPr/>
      <dgm:t>
        <a:bodyPr/>
        <a:lstStyle/>
        <a:p>
          <a:endParaRPr lang="en-US"/>
        </a:p>
      </dgm:t>
    </dgm:pt>
    <dgm:pt modelId="{5BA3E354-3C85-418D-A108-7CBB521BED95}" type="sibTrans" cxnId="{53AA861E-6C9B-4CF3-A5A8-0CD289D3FD12}">
      <dgm:prSet/>
      <dgm:spPr/>
      <dgm:t>
        <a:bodyPr/>
        <a:lstStyle/>
        <a:p>
          <a:endParaRPr lang="en-US"/>
        </a:p>
      </dgm:t>
    </dgm:pt>
    <dgm:pt modelId="{CA600D9F-D658-4095-B45C-150DFF439556}">
      <dgm:prSet/>
      <dgm:spPr/>
      <dgm:t>
        <a:bodyPr/>
        <a:lstStyle/>
        <a:p>
          <a:r>
            <a:rPr lang="cs-CZ" dirty="0" err="1" smtClean="0"/>
            <a:t>Pasive</a:t>
          </a:r>
          <a:endParaRPr lang="en-US" dirty="0"/>
        </a:p>
      </dgm:t>
    </dgm:pt>
    <dgm:pt modelId="{BAD26B11-8476-409E-BE33-0477615C6532}" type="parTrans" cxnId="{88E7BD40-0917-4E42-B3FF-CEBD19E5EB9A}">
      <dgm:prSet/>
      <dgm:spPr/>
      <dgm:t>
        <a:bodyPr/>
        <a:lstStyle/>
        <a:p>
          <a:endParaRPr lang="en-US"/>
        </a:p>
      </dgm:t>
    </dgm:pt>
    <dgm:pt modelId="{A8C81B22-23FE-4C58-AE66-E3A1A0A7DED8}" type="sibTrans" cxnId="{88E7BD40-0917-4E42-B3FF-CEBD19E5EB9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082264B-FE2D-4DF4-A750-9037B51899A6}">
      <dgm:prSet/>
      <dgm:spPr/>
      <dgm:t>
        <a:bodyPr/>
        <a:lstStyle/>
        <a:p>
          <a:r>
            <a:rPr lang="cs-CZ" dirty="0" smtClean="0"/>
            <a:t>PIR</a:t>
          </a:r>
          <a:endParaRPr lang="en-US" dirty="0" smtClean="0"/>
        </a:p>
      </dgm:t>
    </dgm:pt>
    <dgm:pt modelId="{F68CD8D0-F911-4B16-97EC-50563EF71345}" type="parTrans" cxnId="{7F2A6717-8F28-4F1C-8CA1-2E961D6FC174}">
      <dgm:prSet/>
      <dgm:spPr/>
      <dgm:t>
        <a:bodyPr/>
        <a:lstStyle/>
        <a:p>
          <a:endParaRPr lang="en-US"/>
        </a:p>
      </dgm:t>
    </dgm:pt>
    <dgm:pt modelId="{A76D279D-98AB-4236-9883-28BDAF2E1FDE}" type="sibTrans" cxnId="{7F2A6717-8F28-4F1C-8CA1-2E961D6FC174}">
      <dgm:prSet/>
      <dgm:spPr/>
      <dgm:t>
        <a:bodyPr/>
        <a:lstStyle/>
        <a:p>
          <a:endParaRPr lang="en-US"/>
        </a:p>
      </dgm:t>
    </dgm:pt>
    <dgm:pt modelId="{92F22880-9EE1-4B06-B35E-4AB295681223}" type="pres">
      <dgm:prSet presAssocID="{CF30797B-F3B6-4E56-801B-7DCEBCEBB8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A5C85-9690-4B60-A4AF-12885875479A}" type="pres">
      <dgm:prSet presAssocID="{43EDAFA2-3458-4FD8-83AF-CAD442D0ED88}" presName="node" presStyleLbl="node1" presStyleIdx="0" presStyleCnt="5" custLinFactX="200000" custLinFactY="-94969" custLinFactNeighborX="28611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D5792-673C-4670-AD69-C8394DD7F8D0}" type="pres">
      <dgm:prSet presAssocID="{CFA361DE-5D35-43BD-B0CE-DED513725BB1}" presName="sibTrans" presStyleLbl="sibTrans2D1" presStyleIdx="0" presStyleCnt="4" custAng="21144008" custScaleX="114143" custScaleY="89609" custLinFactY="-10512" custLinFactNeighborX="21783" custLinFactNeighborY="-100000"/>
      <dgm:spPr/>
      <dgm:t>
        <a:bodyPr/>
        <a:lstStyle/>
        <a:p>
          <a:endParaRPr lang="en-US"/>
        </a:p>
      </dgm:t>
    </dgm:pt>
    <dgm:pt modelId="{B09F5DA2-1168-4445-97D5-AD0971F6AF11}" type="pres">
      <dgm:prSet presAssocID="{CFA361DE-5D35-43BD-B0CE-DED513725BB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7CDE01D-4787-4FDA-A320-8F6A3A501AD8}" type="pres">
      <dgm:prSet presAssocID="{9B00E2D5-9261-412B-9C41-DAD7CCC2DCE3}" presName="node" presStyleLbl="node1" presStyleIdx="1" presStyleCnt="5" custLinFactX="200000" custLinFactNeighborX="220506" custLinFactNeighborY="-3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9F0D-57AC-4C4C-9A43-C50998DD3273}" type="pres">
      <dgm:prSet presAssocID="{B1F41A05-CF11-428D-9376-435EBB6158B1}" presName="sibTrans" presStyleLbl="sibTrans2D1" presStyleIdx="1" presStyleCnt="4" custAng="19476059" custScaleX="47495" custScaleY="82077" custLinFactX="-18757" custLinFactY="-100000" custLinFactNeighborX="-100000" custLinFactNeighborY="-131312"/>
      <dgm:spPr/>
      <dgm:t>
        <a:bodyPr/>
        <a:lstStyle/>
        <a:p>
          <a:endParaRPr lang="en-US"/>
        </a:p>
      </dgm:t>
    </dgm:pt>
    <dgm:pt modelId="{1A4B99EC-F2DD-47C9-8444-7004BA72A229}" type="pres">
      <dgm:prSet presAssocID="{B1F41A05-CF11-428D-9376-435EBB6158B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4BEAEC3-43C2-436C-B758-C68D094C7DB7}" type="pres">
      <dgm:prSet presAssocID="{532977EE-1576-4F6A-8063-55673D912F2C}" presName="node" presStyleLbl="node1" presStyleIdx="2" presStyleCnt="5" custLinFactX="-42817" custLinFactNeighborX="-100000" custLinFactNeighborY="-1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6836-C637-4567-B968-BE45C4709D15}" type="pres">
      <dgm:prSet presAssocID="{5BA3E354-3C85-418D-A108-7CBB521BED95}" presName="sibTrans" presStyleLbl="sibTrans2D1" presStyleIdx="2" presStyleCnt="4" custScaleX="136031" custScaleY="112862" custLinFactNeighborX="-70528" custLinFactNeighborY="215"/>
      <dgm:spPr/>
      <dgm:t>
        <a:bodyPr/>
        <a:lstStyle/>
        <a:p>
          <a:endParaRPr lang="en-US"/>
        </a:p>
      </dgm:t>
    </dgm:pt>
    <dgm:pt modelId="{A147B50B-C8E1-41FC-BF48-719637C04A21}" type="pres">
      <dgm:prSet presAssocID="{5BA3E354-3C85-418D-A108-7CBB521BED9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725F410-872B-42C3-8F0F-533F08E5D55E}" type="pres">
      <dgm:prSet presAssocID="{CA600D9F-D658-4095-B45C-150DFF439556}" presName="node" presStyleLbl="node1" presStyleIdx="3" presStyleCnt="5" custLinFactX="-213614" custLinFactY="100000" custLinFactNeighborX="-300000" custLinFactNeighborY="128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4D819-AFB9-4A2C-AE13-021F198F0EDA}" type="pres">
      <dgm:prSet presAssocID="{A8C81B22-23FE-4C58-AE66-E3A1A0A7DED8}" presName="sibTrans" presStyleLbl="sibTrans2D1" presStyleIdx="3" presStyleCnt="4" custAng="3172221" custLinFactX="23151" custLinFactY="-125008" custLinFactNeighborX="100000" custLinFactNeighborY="-200000"/>
      <dgm:spPr/>
      <dgm:t>
        <a:bodyPr/>
        <a:lstStyle/>
        <a:p>
          <a:endParaRPr lang="en-US"/>
        </a:p>
      </dgm:t>
    </dgm:pt>
    <dgm:pt modelId="{F8517CAE-5EB2-4ACC-B5FA-3F05D27B0C7C}" type="pres">
      <dgm:prSet presAssocID="{A8C81B22-23FE-4C58-AE66-E3A1A0A7DED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E59D9F6-02F7-40DB-978B-F8C8FF87FCBE}" type="pres">
      <dgm:prSet presAssocID="{D082264B-FE2D-4DF4-A750-9037B51899A6}" presName="node" presStyleLbl="node1" presStyleIdx="4" presStyleCnt="5" custLinFactX="-139269" custLinFactY="100000" custLinFactNeighborX="-200000" custLinFactNeighborY="138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A6717-8F28-4F1C-8CA1-2E961D6FC174}" srcId="{CF30797B-F3B6-4E56-801B-7DCEBCEBB8D2}" destId="{D082264B-FE2D-4DF4-A750-9037B51899A6}" srcOrd="4" destOrd="0" parTransId="{F68CD8D0-F911-4B16-97EC-50563EF71345}" sibTransId="{A76D279D-98AB-4236-9883-28BDAF2E1FDE}"/>
    <dgm:cxn modelId="{43D78117-C0E1-4F18-9351-0C5F596BDCC5}" srcId="{CF30797B-F3B6-4E56-801B-7DCEBCEBB8D2}" destId="{43EDAFA2-3458-4FD8-83AF-CAD442D0ED88}" srcOrd="0" destOrd="0" parTransId="{FCB94823-DF02-470E-B36D-94DB99194C26}" sibTransId="{CFA361DE-5D35-43BD-B0CE-DED513725BB1}"/>
    <dgm:cxn modelId="{20A2BCA4-2AE9-4972-9924-000B2FAEFFDF}" type="presOf" srcId="{CFA361DE-5D35-43BD-B0CE-DED513725BB1}" destId="{B09F5DA2-1168-4445-97D5-AD0971F6AF11}" srcOrd="1" destOrd="0" presId="urn:microsoft.com/office/officeart/2005/8/layout/process1"/>
    <dgm:cxn modelId="{94ED0FC4-5CA8-4210-BDDB-CB34327D4CB6}" type="presOf" srcId="{5BA3E354-3C85-418D-A108-7CBB521BED95}" destId="{6FCD6836-C637-4567-B968-BE45C4709D15}" srcOrd="0" destOrd="0" presId="urn:microsoft.com/office/officeart/2005/8/layout/process1"/>
    <dgm:cxn modelId="{169BEC02-A617-4CE4-933E-EDC2BDB5E80D}" srcId="{CF30797B-F3B6-4E56-801B-7DCEBCEBB8D2}" destId="{9B00E2D5-9261-412B-9C41-DAD7CCC2DCE3}" srcOrd="1" destOrd="0" parTransId="{E2CF9962-4E97-4EBE-83D8-5AC2CFD08F42}" sibTransId="{B1F41A05-CF11-428D-9376-435EBB6158B1}"/>
    <dgm:cxn modelId="{EE91A95C-D662-4CFD-8C15-2D6DC5ADB735}" type="presOf" srcId="{D082264B-FE2D-4DF4-A750-9037B51899A6}" destId="{3E59D9F6-02F7-40DB-978B-F8C8FF87FCBE}" srcOrd="0" destOrd="0" presId="urn:microsoft.com/office/officeart/2005/8/layout/process1"/>
    <dgm:cxn modelId="{607EB2D8-9378-44BE-8D6E-76B7F133D4FB}" type="presOf" srcId="{9B00E2D5-9261-412B-9C41-DAD7CCC2DCE3}" destId="{07CDE01D-4787-4FDA-A320-8F6A3A501AD8}" srcOrd="0" destOrd="0" presId="urn:microsoft.com/office/officeart/2005/8/layout/process1"/>
    <dgm:cxn modelId="{EB8EB9A1-C2C8-481E-BC56-DFB0F17CD6CB}" type="presOf" srcId="{5BA3E354-3C85-418D-A108-7CBB521BED95}" destId="{A147B50B-C8E1-41FC-BF48-719637C04A21}" srcOrd="1" destOrd="0" presId="urn:microsoft.com/office/officeart/2005/8/layout/process1"/>
    <dgm:cxn modelId="{07265E77-2A26-4288-BA69-88BF05AFC03D}" type="presOf" srcId="{A8C81B22-23FE-4C58-AE66-E3A1A0A7DED8}" destId="{6634D819-AFB9-4A2C-AE13-021F198F0EDA}" srcOrd="0" destOrd="0" presId="urn:microsoft.com/office/officeart/2005/8/layout/process1"/>
    <dgm:cxn modelId="{8764E0A8-2CD0-48AA-A062-4B3755B8A2FE}" type="presOf" srcId="{B1F41A05-CF11-428D-9376-435EBB6158B1}" destId="{1A4B99EC-F2DD-47C9-8444-7004BA72A229}" srcOrd="1" destOrd="0" presId="urn:microsoft.com/office/officeart/2005/8/layout/process1"/>
    <dgm:cxn modelId="{D1A27F43-9EC3-4310-A459-857546FBCCE7}" type="presOf" srcId="{CFA361DE-5D35-43BD-B0CE-DED513725BB1}" destId="{ADDD5792-673C-4670-AD69-C8394DD7F8D0}" srcOrd="0" destOrd="0" presId="urn:microsoft.com/office/officeart/2005/8/layout/process1"/>
    <dgm:cxn modelId="{FE871847-C64E-4B6C-BD11-3412F11A59DA}" type="presOf" srcId="{A8C81B22-23FE-4C58-AE66-E3A1A0A7DED8}" destId="{F8517CAE-5EB2-4ACC-B5FA-3F05D27B0C7C}" srcOrd="1" destOrd="0" presId="urn:microsoft.com/office/officeart/2005/8/layout/process1"/>
    <dgm:cxn modelId="{53AA861E-6C9B-4CF3-A5A8-0CD289D3FD12}" srcId="{CF30797B-F3B6-4E56-801B-7DCEBCEBB8D2}" destId="{532977EE-1576-4F6A-8063-55673D912F2C}" srcOrd="2" destOrd="0" parTransId="{8CE0F2B5-D5E1-4BE9-8BD8-C0DEE0D4CCA0}" sibTransId="{5BA3E354-3C85-418D-A108-7CBB521BED95}"/>
    <dgm:cxn modelId="{B459A0ED-70F9-4234-ABF9-114B57F61BFA}" type="presOf" srcId="{CF30797B-F3B6-4E56-801B-7DCEBCEBB8D2}" destId="{92F22880-9EE1-4B06-B35E-4AB295681223}" srcOrd="0" destOrd="0" presId="urn:microsoft.com/office/officeart/2005/8/layout/process1"/>
    <dgm:cxn modelId="{AB53E51A-43F5-472E-B9C7-429126D2DF7C}" type="presOf" srcId="{B1F41A05-CF11-428D-9376-435EBB6158B1}" destId="{38A29F0D-57AC-4C4C-9A43-C50998DD3273}" srcOrd="0" destOrd="0" presId="urn:microsoft.com/office/officeart/2005/8/layout/process1"/>
    <dgm:cxn modelId="{88E7BD40-0917-4E42-B3FF-CEBD19E5EB9A}" srcId="{CF30797B-F3B6-4E56-801B-7DCEBCEBB8D2}" destId="{CA600D9F-D658-4095-B45C-150DFF439556}" srcOrd="3" destOrd="0" parTransId="{BAD26B11-8476-409E-BE33-0477615C6532}" sibTransId="{A8C81B22-23FE-4C58-AE66-E3A1A0A7DED8}"/>
    <dgm:cxn modelId="{2DDDE30B-BCC0-4F77-AAFB-21139F4F0CE1}" type="presOf" srcId="{CA600D9F-D658-4095-B45C-150DFF439556}" destId="{9725F410-872B-42C3-8F0F-533F08E5D55E}" srcOrd="0" destOrd="0" presId="urn:microsoft.com/office/officeart/2005/8/layout/process1"/>
    <dgm:cxn modelId="{9D78E241-C702-4FF3-9EAA-25DF5D487B50}" type="presOf" srcId="{532977EE-1576-4F6A-8063-55673D912F2C}" destId="{84BEAEC3-43C2-436C-B758-C68D094C7DB7}" srcOrd="0" destOrd="0" presId="urn:microsoft.com/office/officeart/2005/8/layout/process1"/>
    <dgm:cxn modelId="{9240D5AF-33D2-43DF-93DA-E3C8D66EBF2A}" type="presOf" srcId="{43EDAFA2-3458-4FD8-83AF-CAD442D0ED88}" destId="{638A5C85-9690-4B60-A4AF-12885875479A}" srcOrd="0" destOrd="0" presId="urn:microsoft.com/office/officeart/2005/8/layout/process1"/>
    <dgm:cxn modelId="{D448BF86-90B7-4557-B125-8FC522CC1D3A}" type="presParOf" srcId="{92F22880-9EE1-4B06-B35E-4AB295681223}" destId="{638A5C85-9690-4B60-A4AF-12885875479A}" srcOrd="0" destOrd="0" presId="urn:microsoft.com/office/officeart/2005/8/layout/process1"/>
    <dgm:cxn modelId="{12D181F4-EF37-4283-8385-4BFC61A58C74}" type="presParOf" srcId="{92F22880-9EE1-4B06-B35E-4AB295681223}" destId="{ADDD5792-673C-4670-AD69-C8394DD7F8D0}" srcOrd="1" destOrd="0" presId="urn:microsoft.com/office/officeart/2005/8/layout/process1"/>
    <dgm:cxn modelId="{3CB6A758-2906-4220-BFF4-DB0801DACD15}" type="presParOf" srcId="{ADDD5792-673C-4670-AD69-C8394DD7F8D0}" destId="{B09F5DA2-1168-4445-97D5-AD0971F6AF11}" srcOrd="0" destOrd="0" presId="urn:microsoft.com/office/officeart/2005/8/layout/process1"/>
    <dgm:cxn modelId="{042106F6-22EA-4631-8D87-AE61E942B5D5}" type="presParOf" srcId="{92F22880-9EE1-4B06-B35E-4AB295681223}" destId="{07CDE01D-4787-4FDA-A320-8F6A3A501AD8}" srcOrd="2" destOrd="0" presId="urn:microsoft.com/office/officeart/2005/8/layout/process1"/>
    <dgm:cxn modelId="{0FF12B7F-3766-4BBF-9149-56135C0ED506}" type="presParOf" srcId="{92F22880-9EE1-4B06-B35E-4AB295681223}" destId="{38A29F0D-57AC-4C4C-9A43-C50998DD3273}" srcOrd="3" destOrd="0" presId="urn:microsoft.com/office/officeart/2005/8/layout/process1"/>
    <dgm:cxn modelId="{42496EB7-32B9-4586-BBA8-4DCDA4DB7257}" type="presParOf" srcId="{38A29F0D-57AC-4C4C-9A43-C50998DD3273}" destId="{1A4B99EC-F2DD-47C9-8444-7004BA72A229}" srcOrd="0" destOrd="0" presId="urn:microsoft.com/office/officeart/2005/8/layout/process1"/>
    <dgm:cxn modelId="{A5BB23C9-E25E-4E8A-893D-E0A378EA0DEE}" type="presParOf" srcId="{92F22880-9EE1-4B06-B35E-4AB295681223}" destId="{84BEAEC3-43C2-436C-B758-C68D094C7DB7}" srcOrd="4" destOrd="0" presId="urn:microsoft.com/office/officeart/2005/8/layout/process1"/>
    <dgm:cxn modelId="{79C33EE9-1250-4864-A080-25865BB7FD3D}" type="presParOf" srcId="{92F22880-9EE1-4B06-B35E-4AB295681223}" destId="{6FCD6836-C637-4567-B968-BE45C4709D15}" srcOrd="5" destOrd="0" presId="urn:microsoft.com/office/officeart/2005/8/layout/process1"/>
    <dgm:cxn modelId="{2DDD071B-9C41-491F-AE5A-1704EBD013CF}" type="presParOf" srcId="{6FCD6836-C637-4567-B968-BE45C4709D15}" destId="{A147B50B-C8E1-41FC-BF48-719637C04A21}" srcOrd="0" destOrd="0" presId="urn:microsoft.com/office/officeart/2005/8/layout/process1"/>
    <dgm:cxn modelId="{52C4EA79-932D-4613-99D3-0713C51015FD}" type="presParOf" srcId="{92F22880-9EE1-4B06-B35E-4AB295681223}" destId="{9725F410-872B-42C3-8F0F-533F08E5D55E}" srcOrd="6" destOrd="0" presId="urn:microsoft.com/office/officeart/2005/8/layout/process1"/>
    <dgm:cxn modelId="{B9D29469-3B72-4D0E-AC93-D9F37F38B015}" type="presParOf" srcId="{92F22880-9EE1-4B06-B35E-4AB295681223}" destId="{6634D819-AFB9-4A2C-AE13-021F198F0EDA}" srcOrd="7" destOrd="0" presId="urn:microsoft.com/office/officeart/2005/8/layout/process1"/>
    <dgm:cxn modelId="{05C07F4E-41F8-477C-90EA-37857A1E28BD}" type="presParOf" srcId="{6634D819-AFB9-4A2C-AE13-021F198F0EDA}" destId="{F8517CAE-5EB2-4ACC-B5FA-3F05D27B0C7C}" srcOrd="0" destOrd="0" presId="urn:microsoft.com/office/officeart/2005/8/layout/process1"/>
    <dgm:cxn modelId="{66FB0C66-3593-4253-A622-15511520D8C9}" type="presParOf" srcId="{92F22880-9EE1-4B06-B35E-4AB295681223}" destId="{3E59D9F6-02F7-40DB-978B-F8C8FF87FCB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40AE7-5A62-4EB4-A135-9EA7429B2E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1A604-A561-4258-84AD-D007DCE4C0BE}">
      <dgm:prSet phldrT="[Text]"/>
      <dgm:spPr/>
      <dgm:t>
        <a:bodyPr/>
        <a:lstStyle/>
        <a:p>
          <a:r>
            <a:rPr lang="cs-CZ" dirty="0" err="1" smtClean="0"/>
            <a:t>Strengthening</a:t>
          </a:r>
          <a:endParaRPr lang="en-US" dirty="0"/>
        </a:p>
      </dgm:t>
    </dgm:pt>
    <dgm:pt modelId="{2434F88B-EADF-475C-AE37-D194ED6A3A30}" type="parTrans" cxnId="{75975B85-FBEC-4FB5-9D74-095311BDE961}">
      <dgm:prSet/>
      <dgm:spPr/>
      <dgm:t>
        <a:bodyPr/>
        <a:lstStyle/>
        <a:p>
          <a:endParaRPr lang="en-US"/>
        </a:p>
      </dgm:t>
    </dgm:pt>
    <dgm:pt modelId="{988776FA-7F1A-4425-A3CA-503B920AE6D8}" type="sibTrans" cxnId="{75975B85-FBEC-4FB5-9D74-095311BDE961}">
      <dgm:prSet/>
      <dgm:spPr/>
      <dgm:t>
        <a:bodyPr/>
        <a:lstStyle/>
        <a:p>
          <a:endParaRPr lang="en-US"/>
        </a:p>
      </dgm:t>
    </dgm:pt>
    <dgm:pt modelId="{2825051A-3E4D-4BE0-840B-1BBD0984EACE}">
      <dgm:prSet phldrT="[Text]"/>
      <dgm:spPr/>
      <dgm:t>
        <a:bodyPr/>
        <a:lstStyle/>
        <a:p>
          <a:r>
            <a:rPr lang="cs-CZ" dirty="0" smtClean="0"/>
            <a:t>Static</a:t>
          </a:r>
          <a:endParaRPr lang="en-US" dirty="0"/>
        </a:p>
      </dgm:t>
    </dgm:pt>
    <dgm:pt modelId="{3E60237C-1031-4FDE-AFED-A1D77F468043}" type="parTrans" cxnId="{FB794915-599A-4FCF-B60D-94E2CCEE4AAA}">
      <dgm:prSet/>
      <dgm:spPr/>
      <dgm:t>
        <a:bodyPr/>
        <a:lstStyle/>
        <a:p>
          <a:endParaRPr lang="en-US"/>
        </a:p>
      </dgm:t>
    </dgm:pt>
    <dgm:pt modelId="{6999876B-9769-4C93-BDF5-ED5D31E766FD}" type="sibTrans" cxnId="{FB794915-599A-4FCF-B60D-94E2CCEE4AA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32E094-E500-4EA9-AF09-53B983375F33}">
      <dgm:prSet phldrT="[Text]"/>
      <dgm:spPr/>
      <dgm:t>
        <a:bodyPr/>
        <a:lstStyle/>
        <a:p>
          <a:r>
            <a:rPr lang="cs-CZ" dirty="0" err="1" smtClean="0"/>
            <a:t>Dynamic</a:t>
          </a:r>
          <a:endParaRPr lang="en-US" dirty="0"/>
        </a:p>
      </dgm:t>
    </dgm:pt>
    <dgm:pt modelId="{94257A13-A290-49C6-B240-223F63F42158}" type="parTrans" cxnId="{AEF0619C-F5E1-45F9-93B1-A254750AFF1D}">
      <dgm:prSet/>
      <dgm:spPr/>
      <dgm:t>
        <a:bodyPr/>
        <a:lstStyle/>
        <a:p>
          <a:endParaRPr lang="en-US"/>
        </a:p>
      </dgm:t>
    </dgm:pt>
    <dgm:pt modelId="{99DCE7D3-EB04-4F71-90C4-D4B0E56A9E84}" type="sibTrans" cxnId="{AEF0619C-F5E1-45F9-93B1-A254750AFF1D}">
      <dgm:prSet/>
      <dgm:spPr/>
      <dgm:t>
        <a:bodyPr/>
        <a:lstStyle/>
        <a:p>
          <a:endParaRPr lang="en-US"/>
        </a:p>
      </dgm:t>
    </dgm:pt>
    <dgm:pt modelId="{E9A3DD1A-49C8-4002-AEDF-83C45A0A217B}">
      <dgm:prSet phldrT="[Text]"/>
      <dgm:spPr/>
      <dgm:t>
        <a:bodyPr/>
        <a:lstStyle/>
        <a:p>
          <a:r>
            <a:rPr lang="cs-CZ" dirty="0" err="1" smtClean="0"/>
            <a:t>quick</a:t>
          </a:r>
          <a:endParaRPr lang="en-US" dirty="0"/>
        </a:p>
      </dgm:t>
    </dgm:pt>
    <dgm:pt modelId="{ECB6A338-505F-458E-9208-9B183E108DD1}" type="parTrans" cxnId="{984DC5B7-56E4-4FDC-ABFF-471A5FC54DCF}">
      <dgm:prSet/>
      <dgm:spPr/>
      <dgm:t>
        <a:bodyPr/>
        <a:lstStyle/>
        <a:p>
          <a:endParaRPr lang="en-US"/>
        </a:p>
      </dgm:t>
    </dgm:pt>
    <dgm:pt modelId="{1F1074F1-5366-4BA3-AB41-09B063B801A6}" type="sibTrans" cxnId="{984DC5B7-56E4-4FDC-ABFF-471A5FC54DC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AD4E9DD-8C15-4113-8D97-E34465D9CA3B}">
      <dgm:prSet phldrT="[Text]"/>
      <dgm:spPr/>
      <dgm:t>
        <a:bodyPr/>
        <a:lstStyle/>
        <a:p>
          <a:r>
            <a:rPr lang="cs-CZ" dirty="0" err="1" smtClean="0"/>
            <a:t>slow</a:t>
          </a:r>
          <a:endParaRPr lang="en-US" dirty="0"/>
        </a:p>
      </dgm:t>
    </dgm:pt>
    <dgm:pt modelId="{E5569F57-1970-4B76-9285-AF2AD1C50735}" type="parTrans" cxnId="{41938213-2220-41AF-8467-BD9600D099C2}">
      <dgm:prSet/>
      <dgm:spPr/>
      <dgm:t>
        <a:bodyPr/>
        <a:lstStyle/>
        <a:p>
          <a:endParaRPr lang="en-US"/>
        </a:p>
      </dgm:t>
    </dgm:pt>
    <dgm:pt modelId="{C9761A02-DE10-4B06-9B7B-946DDDB450C9}" type="sibTrans" cxnId="{41938213-2220-41AF-8467-BD9600D099C2}">
      <dgm:prSet/>
      <dgm:spPr/>
      <dgm:t>
        <a:bodyPr/>
        <a:lstStyle/>
        <a:p>
          <a:endParaRPr lang="en-US"/>
        </a:p>
      </dgm:t>
    </dgm:pt>
    <dgm:pt modelId="{8A594E13-2C73-45EB-8FB5-9A778896AD8F}" type="pres">
      <dgm:prSet presAssocID="{61E40AE7-5A62-4EB4-A135-9EA7429B2E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BCB30-C59D-4B19-BDE9-DADCD7152088}" type="pres">
      <dgm:prSet presAssocID="{C9C1A604-A561-4258-84AD-D007DCE4C0BE}" presName="node" presStyleLbl="node1" presStyleIdx="0" presStyleCnt="5" custLinFactX="174853" custLinFactY="-100000" custLinFactNeighborX="200000" custLinFactNeighborY="-133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138CD-2ECE-4208-8A8D-1691DF79D9C0}" type="pres">
      <dgm:prSet presAssocID="{988776FA-7F1A-4425-A3CA-503B920AE6D8}" presName="sibTrans" presStyleLbl="sibTrans2D1" presStyleIdx="0" presStyleCnt="4" custLinFactNeighborX="-47294" custLinFactNeighborY="-38238"/>
      <dgm:spPr/>
      <dgm:t>
        <a:bodyPr/>
        <a:lstStyle/>
        <a:p>
          <a:endParaRPr lang="en-US"/>
        </a:p>
      </dgm:t>
    </dgm:pt>
    <dgm:pt modelId="{534134AE-5DEE-466E-B4E7-4FF3DA561F8C}" type="pres">
      <dgm:prSet presAssocID="{988776FA-7F1A-4425-A3CA-503B920AE6D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3A986A-96E4-419D-B4E7-42F5FB68614A}" type="pres">
      <dgm:prSet presAssocID="{2825051A-3E4D-4BE0-840B-1BBD0984EACE}" presName="node" presStyleLbl="node1" presStyleIdx="1" presStyleCnt="5" custLinFactX="-16866" custLinFactNeighborX="-100000" custLinFactNeighborY="-40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4A5E4-57A9-406F-B614-F57427C85BD5}" type="pres">
      <dgm:prSet presAssocID="{6999876B-9769-4C93-BDF5-ED5D31E766FD}" presName="sibTrans" presStyleLbl="sibTrans2D1" presStyleIdx="1" presStyleCnt="4" custAng="1623089" custScaleX="48684" custScaleY="102431" custLinFactY="-100000" custLinFactNeighborX="83960" custLinFactNeighborY="-188888"/>
      <dgm:spPr/>
      <dgm:t>
        <a:bodyPr/>
        <a:lstStyle/>
        <a:p>
          <a:endParaRPr lang="en-US"/>
        </a:p>
      </dgm:t>
    </dgm:pt>
    <dgm:pt modelId="{1EEA67CD-E72C-4059-8CDB-B66C86C54199}" type="pres">
      <dgm:prSet presAssocID="{6999876B-9769-4C93-BDF5-ED5D31E766F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302D4DF-6DBD-408E-B292-6B30F5F30849}" type="pres">
      <dgm:prSet presAssocID="{5E32E094-E500-4EA9-AF09-53B983375F33}" presName="node" presStyleLbl="node1" presStyleIdx="2" presStyleCnt="5" custLinFactX="100000" custLinFactNeighborX="149577" custLinFactNeighborY="-4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4940D-3DF3-4180-A5EE-81AEC6FA316D}" type="pres">
      <dgm:prSet presAssocID="{99DCE7D3-EB04-4F71-90C4-D4B0E56A9E84}" presName="sibTrans" presStyleLbl="sibTrans2D1" presStyleIdx="2" presStyleCnt="4" custAng="21154088" custLinFactNeighborX="-42663" custLinFactNeighborY="53248"/>
      <dgm:spPr/>
      <dgm:t>
        <a:bodyPr/>
        <a:lstStyle/>
        <a:p>
          <a:endParaRPr lang="en-US"/>
        </a:p>
      </dgm:t>
    </dgm:pt>
    <dgm:pt modelId="{B22900E3-1F03-4AE5-9CE6-842DDD57161A}" type="pres">
      <dgm:prSet presAssocID="{99DCE7D3-EB04-4F71-90C4-D4B0E56A9E8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7312510-D460-4ABD-B080-2255F6B7C4E9}" type="pres">
      <dgm:prSet presAssocID="{E9A3DD1A-49C8-4002-AEDF-83C45A0A217B}" presName="node" presStyleLbl="node1" presStyleIdx="3" presStyleCnt="5" custLinFactX="-88893" custLinFactY="100000" custLinFactNeighborX="-100000" custLinFactNeighborY="119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E823F-2ED5-4DEF-A670-2293888C2A60}" type="pres">
      <dgm:prSet presAssocID="{1F1074F1-5366-4BA3-AB41-09B063B801A6}" presName="sibTrans" presStyleLbl="sibTrans2D1" presStyleIdx="3" presStyleCnt="4" custAng="3314744" custScaleX="75884" custScaleY="93337" custLinFactX="40495" custLinFactY="-100000" custLinFactNeighborX="100000" custLinFactNeighborY="-185468"/>
      <dgm:spPr/>
      <dgm:t>
        <a:bodyPr/>
        <a:lstStyle/>
        <a:p>
          <a:endParaRPr lang="en-US"/>
        </a:p>
      </dgm:t>
    </dgm:pt>
    <dgm:pt modelId="{676FF6B7-921F-46A2-8655-0AB071CC43D8}" type="pres">
      <dgm:prSet presAssocID="{1F1074F1-5366-4BA3-AB41-09B063B801A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719FD67-7B90-4AA6-9299-A80DCD7C1504}" type="pres">
      <dgm:prSet presAssocID="{3AD4E9DD-8C15-4113-8D97-E34465D9CA3B}" presName="node" presStyleLbl="node1" presStyleIdx="4" presStyleCnt="5" custLinFactY="100000" custLinFactNeighborX="-25846" custLinFactNeighborY="119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69869-52D2-443B-A079-2ACFD94BA0C0}" type="presOf" srcId="{99DCE7D3-EB04-4F71-90C4-D4B0E56A9E84}" destId="{8B84940D-3DF3-4180-A5EE-81AEC6FA316D}" srcOrd="0" destOrd="0" presId="urn:microsoft.com/office/officeart/2005/8/layout/process1"/>
    <dgm:cxn modelId="{AEF0619C-F5E1-45F9-93B1-A254750AFF1D}" srcId="{61E40AE7-5A62-4EB4-A135-9EA7429B2E99}" destId="{5E32E094-E500-4EA9-AF09-53B983375F33}" srcOrd="2" destOrd="0" parTransId="{94257A13-A290-49C6-B240-223F63F42158}" sibTransId="{99DCE7D3-EB04-4F71-90C4-D4B0E56A9E84}"/>
    <dgm:cxn modelId="{75975B85-FBEC-4FB5-9D74-095311BDE961}" srcId="{61E40AE7-5A62-4EB4-A135-9EA7429B2E99}" destId="{C9C1A604-A561-4258-84AD-D007DCE4C0BE}" srcOrd="0" destOrd="0" parTransId="{2434F88B-EADF-475C-AE37-D194ED6A3A30}" sibTransId="{988776FA-7F1A-4425-A3CA-503B920AE6D8}"/>
    <dgm:cxn modelId="{7EE652AC-779F-4DA1-8E59-832A9BBB19B2}" type="presOf" srcId="{6999876B-9769-4C93-BDF5-ED5D31E766FD}" destId="{E474A5E4-57A9-406F-B614-F57427C85BD5}" srcOrd="0" destOrd="0" presId="urn:microsoft.com/office/officeart/2005/8/layout/process1"/>
    <dgm:cxn modelId="{F30625F0-9CC8-44F2-973C-A342DA7DB672}" type="presOf" srcId="{C9C1A604-A561-4258-84AD-D007DCE4C0BE}" destId="{CB3BCB30-C59D-4B19-BDE9-DADCD7152088}" srcOrd="0" destOrd="0" presId="urn:microsoft.com/office/officeart/2005/8/layout/process1"/>
    <dgm:cxn modelId="{26EF7C26-CB8C-44F8-8616-265096CEB663}" type="presOf" srcId="{5E32E094-E500-4EA9-AF09-53B983375F33}" destId="{5302D4DF-6DBD-408E-B292-6B30F5F30849}" srcOrd="0" destOrd="0" presId="urn:microsoft.com/office/officeart/2005/8/layout/process1"/>
    <dgm:cxn modelId="{E7A2588D-8861-42DD-AFCF-83A21A1DCF1A}" type="presOf" srcId="{2825051A-3E4D-4BE0-840B-1BBD0984EACE}" destId="{793A986A-96E4-419D-B4E7-42F5FB68614A}" srcOrd="0" destOrd="0" presId="urn:microsoft.com/office/officeart/2005/8/layout/process1"/>
    <dgm:cxn modelId="{82E47DB3-7BA3-4FDA-8381-DFDCF4021674}" type="presOf" srcId="{E9A3DD1A-49C8-4002-AEDF-83C45A0A217B}" destId="{97312510-D460-4ABD-B080-2255F6B7C4E9}" srcOrd="0" destOrd="0" presId="urn:microsoft.com/office/officeart/2005/8/layout/process1"/>
    <dgm:cxn modelId="{2737B4AB-EB6C-4E8D-8BC3-F082D73F188A}" type="presOf" srcId="{1F1074F1-5366-4BA3-AB41-09B063B801A6}" destId="{1C5E823F-2ED5-4DEF-A670-2293888C2A60}" srcOrd="0" destOrd="0" presId="urn:microsoft.com/office/officeart/2005/8/layout/process1"/>
    <dgm:cxn modelId="{5F8E54A7-FA91-47C1-ADD2-28A78F6CAD71}" type="presOf" srcId="{1F1074F1-5366-4BA3-AB41-09B063B801A6}" destId="{676FF6B7-921F-46A2-8655-0AB071CC43D8}" srcOrd="1" destOrd="0" presId="urn:microsoft.com/office/officeart/2005/8/layout/process1"/>
    <dgm:cxn modelId="{DF7BDA21-3C14-49DB-8730-CEAC95565864}" type="presOf" srcId="{988776FA-7F1A-4425-A3CA-503B920AE6D8}" destId="{534134AE-5DEE-466E-B4E7-4FF3DA561F8C}" srcOrd="1" destOrd="0" presId="urn:microsoft.com/office/officeart/2005/8/layout/process1"/>
    <dgm:cxn modelId="{E0225FED-5729-4747-A11B-F58056559A42}" type="presOf" srcId="{61E40AE7-5A62-4EB4-A135-9EA7429B2E99}" destId="{8A594E13-2C73-45EB-8FB5-9A778896AD8F}" srcOrd="0" destOrd="0" presId="urn:microsoft.com/office/officeart/2005/8/layout/process1"/>
    <dgm:cxn modelId="{FB794915-599A-4FCF-B60D-94E2CCEE4AAA}" srcId="{61E40AE7-5A62-4EB4-A135-9EA7429B2E99}" destId="{2825051A-3E4D-4BE0-840B-1BBD0984EACE}" srcOrd="1" destOrd="0" parTransId="{3E60237C-1031-4FDE-AFED-A1D77F468043}" sibTransId="{6999876B-9769-4C93-BDF5-ED5D31E766FD}"/>
    <dgm:cxn modelId="{DCE2D8F3-6702-4D16-AB82-9CC657657C88}" type="presOf" srcId="{6999876B-9769-4C93-BDF5-ED5D31E766FD}" destId="{1EEA67CD-E72C-4059-8CDB-B66C86C54199}" srcOrd="1" destOrd="0" presId="urn:microsoft.com/office/officeart/2005/8/layout/process1"/>
    <dgm:cxn modelId="{4A297201-A2E1-4C16-9E79-6509E3A7146C}" type="presOf" srcId="{99DCE7D3-EB04-4F71-90C4-D4B0E56A9E84}" destId="{B22900E3-1F03-4AE5-9CE6-842DDD57161A}" srcOrd="1" destOrd="0" presId="urn:microsoft.com/office/officeart/2005/8/layout/process1"/>
    <dgm:cxn modelId="{70D7F04E-B783-41C9-B875-D63020F34C8E}" type="presOf" srcId="{988776FA-7F1A-4425-A3CA-503B920AE6D8}" destId="{005138CD-2ECE-4208-8A8D-1691DF79D9C0}" srcOrd="0" destOrd="0" presId="urn:microsoft.com/office/officeart/2005/8/layout/process1"/>
    <dgm:cxn modelId="{9FCCAEC6-01E6-4766-A91B-CF36F6575961}" type="presOf" srcId="{3AD4E9DD-8C15-4113-8D97-E34465D9CA3B}" destId="{F719FD67-7B90-4AA6-9299-A80DCD7C1504}" srcOrd="0" destOrd="0" presId="urn:microsoft.com/office/officeart/2005/8/layout/process1"/>
    <dgm:cxn modelId="{984DC5B7-56E4-4FDC-ABFF-471A5FC54DCF}" srcId="{61E40AE7-5A62-4EB4-A135-9EA7429B2E99}" destId="{E9A3DD1A-49C8-4002-AEDF-83C45A0A217B}" srcOrd="3" destOrd="0" parTransId="{ECB6A338-505F-458E-9208-9B183E108DD1}" sibTransId="{1F1074F1-5366-4BA3-AB41-09B063B801A6}"/>
    <dgm:cxn modelId="{41938213-2220-41AF-8467-BD9600D099C2}" srcId="{61E40AE7-5A62-4EB4-A135-9EA7429B2E99}" destId="{3AD4E9DD-8C15-4113-8D97-E34465D9CA3B}" srcOrd="4" destOrd="0" parTransId="{E5569F57-1970-4B76-9285-AF2AD1C50735}" sibTransId="{C9761A02-DE10-4B06-9B7B-946DDDB450C9}"/>
    <dgm:cxn modelId="{F8DC4504-E60F-4B15-9958-CB61EA9B42F8}" type="presParOf" srcId="{8A594E13-2C73-45EB-8FB5-9A778896AD8F}" destId="{CB3BCB30-C59D-4B19-BDE9-DADCD7152088}" srcOrd="0" destOrd="0" presId="urn:microsoft.com/office/officeart/2005/8/layout/process1"/>
    <dgm:cxn modelId="{EE9A1451-0C9B-4669-AE7F-3F3EC451D188}" type="presParOf" srcId="{8A594E13-2C73-45EB-8FB5-9A778896AD8F}" destId="{005138CD-2ECE-4208-8A8D-1691DF79D9C0}" srcOrd="1" destOrd="0" presId="urn:microsoft.com/office/officeart/2005/8/layout/process1"/>
    <dgm:cxn modelId="{1CB4DCEE-4DCE-4261-B487-F6EE55DADE5F}" type="presParOf" srcId="{005138CD-2ECE-4208-8A8D-1691DF79D9C0}" destId="{534134AE-5DEE-466E-B4E7-4FF3DA561F8C}" srcOrd="0" destOrd="0" presId="urn:microsoft.com/office/officeart/2005/8/layout/process1"/>
    <dgm:cxn modelId="{703822F0-D108-4D34-B5CA-3205F080E0C5}" type="presParOf" srcId="{8A594E13-2C73-45EB-8FB5-9A778896AD8F}" destId="{793A986A-96E4-419D-B4E7-42F5FB68614A}" srcOrd="2" destOrd="0" presId="urn:microsoft.com/office/officeart/2005/8/layout/process1"/>
    <dgm:cxn modelId="{36D3D901-BA6B-48C9-8E05-180EAFAD1956}" type="presParOf" srcId="{8A594E13-2C73-45EB-8FB5-9A778896AD8F}" destId="{E474A5E4-57A9-406F-B614-F57427C85BD5}" srcOrd="3" destOrd="0" presId="urn:microsoft.com/office/officeart/2005/8/layout/process1"/>
    <dgm:cxn modelId="{9DB35CC9-C31F-41AC-924D-26CC80BB8A47}" type="presParOf" srcId="{E474A5E4-57A9-406F-B614-F57427C85BD5}" destId="{1EEA67CD-E72C-4059-8CDB-B66C86C54199}" srcOrd="0" destOrd="0" presId="urn:microsoft.com/office/officeart/2005/8/layout/process1"/>
    <dgm:cxn modelId="{729E2B5C-B459-4D71-818E-29BBB1F13DB0}" type="presParOf" srcId="{8A594E13-2C73-45EB-8FB5-9A778896AD8F}" destId="{5302D4DF-6DBD-408E-B292-6B30F5F30849}" srcOrd="4" destOrd="0" presId="urn:microsoft.com/office/officeart/2005/8/layout/process1"/>
    <dgm:cxn modelId="{269B4487-3A83-4E32-8272-55910E822472}" type="presParOf" srcId="{8A594E13-2C73-45EB-8FB5-9A778896AD8F}" destId="{8B84940D-3DF3-4180-A5EE-81AEC6FA316D}" srcOrd="5" destOrd="0" presId="urn:microsoft.com/office/officeart/2005/8/layout/process1"/>
    <dgm:cxn modelId="{E4847A54-CE52-4D4F-82E8-5145B19BA8E9}" type="presParOf" srcId="{8B84940D-3DF3-4180-A5EE-81AEC6FA316D}" destId="{B22900E3-1F03-4AE5-9CE6-842DDD57161A}" srcOrd="0" destOrd="0" presId="urn:microsoft.com/office/officeart/2005/8/layout/process1"/>
    <dgm:cxn modelId="{F68B899E-EBD8-4975-B45B-BC42D28A77CD}" type="presParOf" srcId="{8A594E13-2C73-45EB-8FB5-9A778896AD8F}" destId="{97312510-D460-4ABD-B080-2255F6B7C4E9}" srcOrd="6" destOrd="0" presId="urn:microsoft.com/office/officeart/2005/8/layout/process1"/>
    <dgm:cxn modelId="{15643F26-174B-4A35-9A94-70B97A7A5A5F}" type="presParOf" srcId="{8A594E13-2C73-45EB-8FB5-9A778896AD8F}" destId="{1C5E823F-2ED5-4DEF-A670-2293888C2A60}" srcOrd="7" destOrd="0" presId="urn:microsoft.com/office/officeart/2005/8/layout/process1"/>
    <dgm:cxn modelId="{D95AA6B6-11B9-482B-9752-8D7F5C8FAF60}" type="presParOf" srcId="{1C5E823F-2ED5-4DEF-A670-2293888C2A60}" destId="{676FF6B7-921F-46A2-8655-0AB071CC43D8}" srcOrd="0" destOrd="0" presId="urn:microsoft.com/office/officeart/2005/8/layout/process1"/>
    <dgm:cxn modelId="{03AF02E5-4117-4C3E-AD10-054BD87E6901}" type="presParOf" srcId="{8A594E13-2C73-45EB-8FB5-9A778896AD8F}" destId="{F719FD67-7B90-4AA6-9299-A80DCD7C150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7787-6E84-4470-8D1D-33FEE23A0682}">
      <dsp:nvSpPr>
        <dsp:cNvPr id="0" name=""/>
        <dsp:cNvSpPr/>
      </dsp:nvSpPr>
      <dsp:spPr>
        <a:xfrm>
          <a:off x="130613" y="503656"/>
          <a:ext cx="891029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err="1" smtClean="0"/>
            <a:t>Warming</a:t>
          </a:r>
          <a:r>
            <a:rPr lang="cs-CZ" sz="1300" kern="1200" dirty="0" smtClean="0"/>
            <a:t> Up</a:t>
          </a:r>
          <a:endParaRPr lang="en-US" sz="1300" kern="1200" dirty="0"/>
        </a:p>
      </dsp:txBody>
      <dsp:txXfrm>
        <a:off x="149508" y="522551"/>
        <a:ext cx="853239" cy="607317"/>
      </dsp:txXfrm>
    </dsp:sp>
    <dsp:sp modelId="{A8756B9B-FF31-48D5-87FC-0DF087B883F4}">
      <dsp:nvSpPr>
        <dsp:cNvPr id="0" name=""/>
        <dsp:cNvSpPr/>
      </dsp:nvSpPr>
      <dsp:spPr>
        <a:xfrm rot="5006107">
          <a:off x="277696" y="1638376"/>
          <a:ext cx="582577" cy="139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279" y="1645508"/>
        <a:ext cx="540614" cy="83926"/>
      </dsp:txXfrm>
    </dsp:sp>
    <dsp:sp modelId="{B47A672E-491B-4B10-949B-5B343219260F}">
      <dsp:nvSpPr>
        <dsp:cNvPr id="0" name=""/>
        <dsp:cNvSpPr/>
      </dsp:nvSpPr>
      <dsp:spPr>
        <a:xfrm>
          <a:off x="154360" y="2247775"/>
          <a:ext cx="908463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err="1" smtClean="0"/>
            <a:t>Releasing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Exercises</a:t>
          </a:r>
          <a:endParaRPr lang="en-US" sz="1300" kern="1200" dirty="0"/>
        </a:p>
      </dsp:txBody>
      <dsp:txXfrm>
        <a:off x="173255" y="2266670"/>
        <a:ext cx="870673" cy="607317"/>
      </dsp:txXfrm>
    </dsp:sp>
    <dsp:sp modelId="{70B926AF-96D7-43CB-8E15-D4257E445940}">
      <dsp:nvSpPr>
        <dsp:cNvPr id="0" name=""/>
        <dsp:cNvSpPr/>
      </dsp:nvSpPr>
      <dsp:spPr>
        <a:xfrm rot="10824773" flipH="1">
          <a:off x="1178142" y="2457946"/>
          <a:ext cx="428641" cy="139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78143" y="2485771"/>
        <a:ext cx="386678" cy="83926"/>
      </dsp:txXfrm>
    </dsp:sp>
    <dsp:sp modelId="{56927ABD-6C5B-4C3D-AB7D-245DF149D76E}">
      <dsp:nvSpPr>
        <dsp:cNvPr id="0" name=""/>
        <dsp:cNvSpPr/>
      </dsp:nvSpPr>
      <dsp:spPr>
        <a:xfrm>
          <a:off x="1789085" y="2234673"/>
          <a:ext cx="1275386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Stretching</a:t>
          </a:r>
          <a:endParaRPr lang="en-US" sz="1400" kern="1200" dirty="0"/>
        </a:p>
      </dsp:txBody>
      <dsp:txXfrm>
        <a:off x="1807980" y="2253568"/>
        <a:ext cx="1237596" cy="607317"/>
      </dsp:txXfrm>
    </dsp:sp>
    <dsp:sp modelId="{311B717B-7651-425E-96DC-B58FF8E4D423}">
      <dsp:nvSpPr>
        <dsp:cNvPr id="0" name=""/>
        <dsp:cNvSpPr/>
      </dsp:nvSpPr>
      <dsp:spPr>
        <a:xfrm rot="21532">
          <a:off x="3237964" y="2379680"/>
          <a:ext cx="641890" cy="139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7964" y="2407525"/>
        <a:ext cx="599927" cy="83926"/>
      </dsp:txXfrm>
    </dsp:sp>
    <dsp:sp modelId="{7E554E52-D7C6-48A1-A88B-752DE01E7896}">
      <dsp:nvSpPr>
        <dsp:cNvPr id="0" name=""/>
        <dsp:cNvSpPr/>
      </dsp:nvSpPr>
      <dsp:spPr>
        <a:xfrm>
          <a:off x="3936628" y="2756004"/>
          <a:ext cx="1335415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Sensomotoric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training</a:t>
          </a:r>
          <a:endParaRPr lang="en-US" sz="1400" kern="1200" dirty="0"/>
        </a:p>
      </dsp:txBody>
      <dsp:txXfrm>
        <a:off x="3955523" y="2774899"/>
        <a:ext cx="1297625" cy="607317"/>
      </dsp:txXfrm>
    </dsp:sp>
    <dsp:sp modelId="{2BA88377-6384-43E9-952D-8BE0D4C597A7}">
      <dsp:nvSpPr>
        <dsp:cNvPr id="0" name=""/>
        <dsp:cNvSpPr/>
      </dsp:nvSpPr>
      <dsp:spPr>
        <a:xfrm rot="20420640">
          <a:off x="5561358" y="2810216"/>
          <a:ext cx="950067" cy="206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63162" y="2861912"/>
        <a:ext cx="888145" cy="123844"/>
      </dsp:txXfrm>
    </dsp:sp>
    <dsp:sp modelId="{92A42CB3-8B2E-47C2-9747-AC34E797F98D}">
      <dsp:nvSpPr>
        <dsp:cNvPr id="0" name=""/>
        <dsp:cNvSpPr/>
      </dsp:nvSpPr>
      <dsp:spPr>
        <a:xfrm>
          <a:off x="4027973" y="1520326"/>
          <a:ext cx="1321563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err="1" smtClean="0"/>
            <a:t>Strengthening</a:t>
          </a:r>
          <a:r>
            <a:rPr lang="cs-CZ" sz="1300" kern="1200" dirty="0" smtClean="0"/>
            <a:t>  </a:t>
          </a:r>
          <a:r>
            <a:rPr lang="cs-CZ" sz="1300" kern="1200" dirty="0" err="1" smtClean="0"/>
            <a:t>exercises</a:t>
          </a:r>
          <a:endParaRPr lang="en-US" sz="1300" kern="1200" dirty="0"/>
        </a:p>
      </dsp:txBody>
      <dsp:txXfrm>
        <a:off x="4046868" y="1539221"/>
        <a:ext cx="1283773" cy="607317"/>
      </dsp:txXfrm>
    </dsp:sp>
    <dsp:sp modelId="{058EF123-9564-4F84-8308-557892173838}">
      <dsp:nvSpPr>
        <dsp:cNvPr id="0" name=""/>
        <dsp:cNvSpPr/>
      </dsp:nvSpPr>
      <dsp:spPr>
        <a:xfrm rot="829833">
          <a:off x="5510901" y="2013055"/>
          <a:ext cx="936753" cy="186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11712" y="2043677"/>
        <a:ext cx="880785" cy="111935"/>
      </dsp:txXfrm>
    </dsp:sp>
    <dsp:sp modelId="{C16BC19E-4E48-4EC0-86C6-EC1D6EF7C64A}">
      <dsp:nvSpPr>
        <dsp:cNvPr id="0" name=""/>
        <dsp:cNvSpPr/>
      </dsp:nvSpPr>
      <dsp:spPr>
        <a:xfrm>
          <a:off x="6851532" y="2192483"/>
          <a:ext cx="1356690" cy="6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Relaxation</a:t>
          </a:r>
          <a:endParaRPr lang="en-US" sz="1400" kern="1200" dirty="0"/>
        </a:p>
      </dsp:txBody>
      <dsp:txXfrm>
        <a:off x="6870427" y="2211378"/>
        <a:ext cx="1318900" cy="60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A5C85-9690-4B60-A4AF-12885875479A}">
      <dsp:nvSpPr>
        <dsp:cNvPr id="0" name=""/>
        <dsp:cNvSpPr/>
      </dsp:nvSpPr>
      <dsp:spPr>
        <a:xfrm>
          <a:off x="3744416" y="432046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Stretching</a:t>
          </a:r>
          <a:endParaRPr lang="en-US" sz="1700" kern="1200" dirty="0"/>
        </a:p>
      </dsp:txBody>
      <dsp:txXfrm>
        <a:off x="3766307" y="453937"/>
        <a:ext cx="1201909" cy="703632"/>
      </dsp:txXfrm>
    </dsp:sp>
    <dsp:sp modelId="{ADDD5792-673C-4670-AD69-C8394DD7F8D0}">
      <dsp:nvSpPr>
        <dsp:cNvPr id="0" name=""/>
        <dsp:cNvSpPr/>
      </dsp:nvSpPr>
      <dsp:spPr>
        <a:xfrm rot="957147">
          <a:off x="5476043" y="948218"/>
          <a:ext cx="1031224" cy="276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477642" y="992171"/>
        <a:ext cx="948175" cy="166098"/>
      </dsp:txXfrm>
    </dsp:sp>
    <dsp:sp modelId="{07CDE01D-4787-4FDA-A320-8F6A3A501AD8}">
      <dsp:nvSpPr>
        <dsp:cNvPr id="0" name=""/>
        <dsp:cNvSpPr/>
      </dsp:nvSpPr>
      <dsp:spPr>
        <a:xfrm>
          <a:off x="6552727" y="1656184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Dynamic</a:t>
          </a:r>
          <a:endParaRPr lang="en-US" sz="1700" kern="1200" dirty="0"/>
        </a:p>
      </dsp:txBody>
      <dsp:txXfrm>
        <a:off x="6574618" y="1678075"/>
        <a:ext cx="1201909" cy="703632"/>
      </dsp:txXfrm>
    </dsp:sp>
    <dsp:sp modelId="{38A29F0D-57AC-4C4C-9A43-C50998DD3273}">
      <dsp:nvSpPr>
        <dsp:cNvPr id="0" name=""/>
        <dsp:cNvSpPr/>
      </dsp:nvSpPr>
      <dsp:spPr>
        <a:xfrm rot="8551109">
          <a:off x="3102901" y="1262002"/>
          <a:ext cx="683817" cy="253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3171117" y="1289570"/>
        <a:ext cx="607749" cy="152137"/>
      </dsp:txXfrm>
    </dsp:sp>
    <dsp:sp modelId="{84BEAEC3-43C2-436C-B758-C68D094C7DB7}">
      <dsp:nvSpPr>
        <dsp:cNvPr id="0" name=""/>
        <dsp:cNvSpPr/>
      </dsp:nvSpPr>
      <dsp:spPr>
        <a:xfrm>
          <a:off x="2592290" y="1800196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Static</a:t>
          </a:r>
          <a:endParaRPr lang="en-US" sz="1700" kern="1200" dirty="0"/>
        </a:p>
      </dsp:txBody>
      <dsp:txXfrm>
        <a:off x="2614181" y="1822087"/>
        <a:ext cx="1201909" cy="703632"/>
      </dsp:txXfrm>
    </dsp:sp>
    <dsp:sp modelId="{6FCD6836-C637-4567-B968-BE45C4709D15}">
      <dsp:nvSpPr>
        <dsp:cNvPr id="0" name=""/>
        <dsp:cNvSpPr/>
      </dsp:nvSpPr>
      <dsp:spPr>
        <a:xfrm rot="7801816">
          <a:off x="1436206" y="2916127"/>
          <a:ext cx="991271" cy="34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522145" y="2945814"/>
        <a:ext cx="886671" cy="209200"/>
      </dsp:txXfrm>
    </dsp:sp>
    <dsp:sp modelId="{9725F410-872B-42C3-8F0F-533F08E5D55E}">
      <dsp:nvSpPr>
        <dsp:cNvPr id="0" name=""/>
        <dsp:cNvSpPr/>
      </dsp:nvSpPr>
      <dsp:spPr>
        <a:xfrm>
          <a:off x="1080121" y="3600397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Pasive</a:t>
          </a:r>
          <a:endParaRPr lang="en-US" sz="1700" kern="1200" dirty="0"/>
        </a:p>
      </dsp:txBody>
      <dsp:txXfrm>
        <a:off x="1102012" y="3622288"/>
        <a:ext cx="1201909" cy="703632"/>
      </dsp:txXfrm>
    </dsp:sp>
    <dsp:sp modelId="{6634D819-AFB9-4A2C-AE13-021F198F0EDA}">
      <dsp:nvSpPr>
        <dsp:cNvPr id="0" name=""/>
        <dsp:cNvSpPr/>
      </dsp:nvSpPr>
      <dsp:spPr>
        <a:xfrm rot="3250344">
          <a:off x="4061593" y="2852249"/>
          <a:ext cx="1019274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080808" y="2876464"/>
        <a:ext cx="926595" cy="185359"/>
      </dsp:txXfrm>
    </dsp:sp>
    <dsp:sp modelId="{3E59D9F6-02F7-40DB-978B-F8C8FF87FCBE}">
      <dsp:nvSpPr>
        <dsp:cNvPr id="0" name=""/>
        <dsp:cNvSpPr/>
      </dsp:nvSpPr>
      <dsp:spPr>
        <a:xfrm>
          <a:off x="4248475" y="3672411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PIR</a:t>
          </a:r>
          <a:endParaRPr lang="en-US" sz="1700" kern="1200" dirty="0" smtClean="0"/>
        </a:p>
      </dsp:txBody>
      <dsp:txXfrm>
        <a:off x="4270366" y="3694302"/>
        <a:ext cx="1201909" cy="703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45FA18-73B6-4144-A8A0-5F5049144E35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BA069A-1497-45E1-BD47-A2F4226A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09BB-8CC2-427A-B556-CA33841D9FBF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23EF-71D1-4F66-A64D-D69ED86D9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8599-5071-4087-BDEF-9153A3F9AE25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9049-3AC9-41AD-B3FF-4DC02675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03B-0101-4A95-9113-D8FF777CC659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4280-969D-42B0-AA1A-F3935BA4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25BDE2-6ABF-4990-8512-E31B9AF9E4A6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84C02-BE81-4789-A758-C5826E16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75E39D-434B-4DFE-83FA-1F44DD3FA5E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FB421-BFCF-4A3A-BD76-FF4972FDF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1B2AC1-B164-4B55-B100-408E150474C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486334-2273-429F-8802-C8D70F169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04CD5-DC0C-4411-8409-0444D14C9FDA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19C2D-F7BE-4745-98F2-9EC3FDF0B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C38C-5E0D-4F8F-B42B-8FBB95FF9530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601C-E340-4054-B906-28B71524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399A4-B104-48EC-8B75-9CA3735541BA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9121C-25AA-4C72-BA16-45042A5FD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AA0774-4B03-4F82-B8BC-1E6CA03F7679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C00715-F9C5-418F-8579-F3BC28A4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9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C4A355-D687-4785-8DCA-FA6320926B1F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DAD31A-D988-4CE2-961F-C2E878FA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s.muni.cz/auth/do/fsps/e-learning/ztv/pages/09-kardiova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Compensatory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xercises</a:t>
            </a:r>
            <a:r>
              <a:rPr lang="cs-CZ" dirty="0" smtClean="0"/>
              <a:t> and </a:t>
            </a:r>
            <a:r>
              <a:rPr lang="cs-CZ" dirty="0" err="1"/>
              <a:t>R</a:t>
            </a:r>
            <a:r>
              <a:rPr lang="cs-CZ" dirty="0" err="1" smtClean="0"/>
              <a:t>egeneration</a:t>
            </a:r>
            <a:endParaRPr lang="en-US" dirty="0"/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1331913" y="3716338"/>
            <a:ext cx="6400800" cy="1752600"/>
          </a:xfrm>
        </p:spPr>
        <p:txBody>
          <a:bodyPr/>
          <a:lstStyle/>
          <a:p>
            <a:pPr marR="0"/>
            <a:r>
              <a:rPr lang="cs-CZ" dirty="0" smtClean="0"/>
              <a:t>Mgr. Lenka Beránková, Ph.D.</a:t>
            </a:r>
          </a:p>
          <a:p>
            <a:pPr marR="0"/>
            <a:r>
              <a:rPr lang="cs-CZ" dirty="0" smtClean="0"/>
              <a:t>Department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H</a:t>
            </a:r>
            <a:r>
              <a:rPr lang="cs-CZ" dirty="0" err="1" smtClean="0"/>
              <a:t>ealth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romotion</a:t>
            </a:r>
            <a:r>
              <a:rPr lang="cs-CZ" dirty="0" smtClean="0"/>
              <a:t>,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Sports </a:t>
            </a:r>
            <a:r>
              <a:rPr lang="cs-CZ" dirty="0" err="1" smtClean="0"/>
              <a:t>studies</a:t>
            </a:r>
            <a:r>
              <a:rPr lang="cs-CZ" dirty="0" smtClean="0"/>
              <a:t> MU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741488"/>
            <a:ext cx="277018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933825"/>
            <a:ext cx="27416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633538"/>
            <a:ext cx="3313113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 descr="jit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89325"/>
            <a:ext cx="18700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70375"/>
            <a:ext cx="2344737" cy="152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Balance and </a:t>
            </a:r>
            <a:r>
              <a:rPr lang="cs-CZ" dirty="0" err="1"/>
              <a:t>S</a:t>
            </a:r>
            <a:r>
              <a:rPr lang="cs-CZ" dirty="0" err="1" smtClean="0"/>
              <a:t>ensomotoric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xercises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5925"/>
            <a:ext cx="30797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84338"/>
            <a:ext cx="2994025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357563"/>
            <a:ext cx="30162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70375"/>
            <a:ext cx="23495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hlinkClick r:id="rId2"/>
              </a:rPr>
              <a:t>https://is.muni.cz/auth/do/fsps/e-learning/ztv/pages/09-kardiovas.html</a:t>
            </a:r>
            <a:endParaRPr lang="en-US" sz="2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Relaxing</a:t>
            </a:r>
            <a:r>
              <a:rPr lang="cs-CZ" dirty="0" smtClean="0"/>
              <a:t>  </a:t>
            </a:r>
            <a:r>
              <a:rPr lang="cs-CZ" dirty="0" err="1" smtClean="0"/>
              <a:t>exercises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30500"/>
            <a:ext cx="3097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Keep right sequence of exercises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Proceed from the lightest to the heaviest exercises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Comply strictly correct starting position and course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movement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Correct breathing (diaphragmatic breathing, exhale during the contraction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Sufficient frequency and intensity of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exercise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Stretching exercises every 24 to 48 hours / length of extension at least 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seconds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Strengthening exercises at least 2 times a week (optimum 3 times a week) 2-4 sets of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>
                <a:latin typeface="Calibri" pitchFamily="34" charset="0"/>
                <a:cs typeface="Calibri" pitchFamily="34" charset="0"/>
              </a:rPr>
              <a:t>20 repetitions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per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exercise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individual abilities of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individual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To vary exercises for each muscle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group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cs-CZ" dirty="0" err="1">
                <a:latin typeface="Calibri" pitchFamily="34" charset="0"/>
                <a:cs typeface="Calibri" pitchFamily="34" charset="0"/>
              </a:rPr>
              <a:t>Sometimes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less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more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compensatory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Regeneration is a biological and social process, which aims to restore balance and reversible decrease in functional abilities and individual body organs</a:t>
            </a:r>
            <a:r>
              <a:rPr lang="cs-CZ" dirty="0" smtClean="0"/>
              <a:t>.</a:t>
            </a:r>
          </a:p>
          <a:p>
            <a:r>
              <a:rPr lang="en-US" dirty="0"/>
              <a:t>This is manifested by fatigue</a:t>
            </a:r>
            <a:endParaRPr lang="cs-CZ" dirty="0" smtClean="0"/>
          </a:p>
          <a:p>
            <a:pPr lvl="1"/>
            <a:r>
              <a:rPr lang="cs-CZ" dirty="0" err="1" smtClean="0"/>
              <a:t>Physical</a:t>
            </a:r>
            <a:endParaRPr lang="cs-CZ" dirty="0" smtClean="0"/>
          </a:p>
          <a:p>
            <a:pPr lvl="1"/>
            <a:r>
              <a:rPr lang="cs-CZ" dirty="0" err="1" smtClean="0"/>
              <a:t>Mental</a:t>
            </a:r>
            <a:endParaRPr lang="cs-CZ" dirty="0" smtClean="0"/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hysiological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local</a:t>
            </a:r>
            <a:r>
              <a:rPr lang="cs-CZ" dirty="0"/>
              <a:t>, </a:t>
            </a:r>
            <a:r>
              <a:rPr lang="cs-CZ" dirty="0" err="1"/>
              <a:t>general</a:t>
            </a:r>
            <a:r>
              <a:rPr lang="cs-CZ" dirty="0"/>
              <a:t>)</a:t>
            </a:r>
            <a:endParaRPr lang="cs-CZ" dirty="0" smtClean="0"/>
          </a:p>
          <a:p>
            <a:pPr lvl="1"/>
            <a:r>
              <a:rPr lang="cs-CZ" dirty="0" err="1"/>
              <a:t>Pathological</a:t>
            </a:r>
            <a:r>
              <a:rPr lang="cs-CZ" dirty="0"/>
              <a:t> (</a:t>
            </a:r>
            <a:r>
              <a:rPr lang="cs-CZ" dirty="0" err="1"/>
              <a:t>acute</a:t>
            </a:r>
            <a:r>
              <a:rPr lang="cs-CZ" dirty="0"/>
              <a:t>, </a:t>
            </a:r>
            <a:r>
              <a:rPr lang="cs-CZ" dirty="0" err="1"/>
              <a:t>chronic</a:t>
            </a:r>
            <a:r>
              <a:rPr lang="cs-CZ" dirty="0"/>
              <a:t>)</a:t>
            </a:r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Regeneration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 smtClean="0"/>
          </a:p>
          <a:p>
            <a:pPr lvl="1"/>
            <a:r>
              <a:rPr lang="en-US" dirty="0"/>
              <a:t>Sleep (and most effective natural method of regeneration)</a:t>
            </a:r>
            <a:endParaRPr lang="cs-CZ" dirty="0" smtClean="0"/>
          </a:p>
          <a:p>
            <a:r>
              <a:rPr lang="cs-CZ" dirty="0" err="1" smtClean="0"/>
              <a:t>Active</a:t>
            </a:r>
            <a:endParaRPr lang="cs-CZ" dirty="0" smtClean="0"/>
          </a:p>
          <a:p>
            <a:pPr lvl="1"/>
            <a:r>
              <a:rPr lang="en-US" dirty="0"/>
              <a:t>Other than the physical activity of sports (</a:t>
            </a:r>
            <a:r>
              <a:rPr lang="en-US" dirty="0" err="1"/>
              <a:t>eg</a:t>
            </a:r>
            <a:r>
              <a:rPr lang="en-US" dirty="0"/>
              <a:t> swimming, cycling, yoga ...)</a:t>
            </a:r>
            <a:endParaRPr lang="cs-CZ" dirty="0" smtClean="0"/>
          </a:p>
          <a:p>
            <a:pPr lvl="1"/>
            <a:r>
              <a:rPr lang="cs-CZ" dirty="0" err="1" smtClean="0"/>
              <a:t>Drinking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/>
              <a:t>physical</a:t>
            </a:r>
            <a:r>
              <a:rPr lang="cs-CZ" dirty="0"/>
              <a:t> </a:t>
            </a:r>
            <a:r>
              <a:rPr lang="cs-CZ" dirty="0" err="1"/>
              <a:t>therapy</a:t>
            </a:r>
            <a:endParaRPr lang="cs-CZ" dirty="0" smtClean="0"/>
          </a:p>
          <a:p>
            <a:pPr lvl="1"/>
            <a:r>
              <a:rPr lang="cs-CZ" dirty="0" err="1"/>
              <a:t>Thermotherapy</a:t>
            </a:r>
            <a:r>
              <a:rPr lang="cs-CZ" dirty="0"/>
              <a:t> (sauna, </a:t>
            </a:r>
            <a:r>
              <a:rPr lang="cs-CZ" dirty="0" err="1"/>
              <a:t>cryotherapy</a:t>
            </a:r>
            <a:r>
              <a:rPr lang="cs-CZ" dirty="0"/>
              <a:t>)</a:t>
            </a:r>
            <a:endParaRPr lang="cs-CZ" dirty="0" smtClean="0"/>
          </a:p>
          <a:p>
            <a:pPr lvl="1"/>
            <a:r>
              <a:rPr lang="cs-CZ" dirty="0" err="1"/>
              <a:t>Massage</a:t>
            </a:r>
            <a:r>
              <a:rPr lang="cs-CZ" dirty="0"/>
              <a:t> (sports, </a:t>
            </a:r>
            <a:r>
              <a:rPr lang="cs-CZ" dirty="0" err="1"/>
              <a:t>regeneration</a:t>
            </a:r>
            <a:r>
              <a:rPr lang="cs-CZ" dirty="0"/>
              <a:t>, </a:t>
            </a:r>
            <a:r>
              <a:rPr lang="cs-CZ" dirty="0" err="1"/>
              <a:t>relaxation</a:t>
            </a:r>
            <a:r>
              <a:rPr lang="cs-CZ" dirty="0"/>
              <a:t>)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Regeneration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133131" y="2967335"/>
            <a:ext cx="887775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Thank</a:t>
            </a:r>
            <a:r>
              <a:rPr lang="cs-CZ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cs-CZ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you</a:t>
            </a:r>
            <a:r>
              <a:rPr lang="cs-CZ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cs-CZ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for</a:t>
            </a:r>
            <a:r>
              <a:rPr lang="cs-CZ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cs-CZ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attention</a:t>
            </a:r>
            <a:endParaRPr lang="cs-CZ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05338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24127"/>
          </a:xfrm>
        </p:spPr>
        <p:txBody>
          <a:bodyPr/>
          <a:lstStyle/>
          <a:p>
            <a:r>
              <a:rPr lang="cs-CZ" dirty="0" err="1" smtClean="0"/>
              <a:t>Periodic</a:t>
            </a:r>
            <a:r>
              <a:rPr lang="cs-CZ" dirty="0" smtClean="0"/>
              <a:t> </a:t>
            </a:r>
            <a:r>
              <a:rPr lang="cs-CZ" dirty="0" err="1" smtClean="0"/>
              <a:t>compensation</a:t>
            </a:r>
            <a:r>
              <a:rPr lang="cs-CZ" dirty="0" smtClean="0"/>
              <a:t>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imbalances</a:t>
            </a:r>
            <a:endParaRPr lang="cs-CZ" dirty="0" smtClean="0"/>
          </a:p>
          <a:p>
            <a:pPr lvl="1"/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musculoskeletal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 smtClean="0"/>
          </a:p>
          <a:p>
            <a:pPr lvl="1"/>
            <a:r>
              <a:rPr lang="cs-CZ" dirty="0" err="1" smtClean="0"/>
              <a:t>Nonspecific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locomotor</a:t>
            </a:r>
            <a:r>
              <a:rPr lang="cs-CZ" dirty="0" smtClean="0"/>
              <a:t> </a:t>
            </a:r>
            <a:r>
              <a:rPr lang="cs-CZ" dirty="0" err="1" smtClean="0"/>
              <a:t>apparatus</a:t>
            </a:r>
            <a:endParaRPr lang="cs-CZ" dirty="0" smtClean="0"/>
          </a:p>
          <a:p>
            <a:pPr lvl="1"/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musculoskeletal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 smtClean="0"/>
          </a:p>
          <a:p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increases</a:t>
            </a:r>
            <a:endParaRPr lang="cs-CZ" dirty="0" smtClean="0"/>
          </a:p>
          <a:p>
            <a:pPr lvl="1"/>
            <a:r>
              <a:rPr lang="cs-CZ" dirty="0" err="1" smtClean="0"/>
              <a:t>Neuromuscular</a:t>
            </a:r>
            <a:r>
              <a:rPr lang="cs-CZ" dirty="0" smtClean="0"/>
              <a:t> </a:t>
            </a:r>
            <a:r>
              <a:rPr lang="cs-CZ" dirty="0" err="1" smtClean="0"/>
              <a:t>coordination</a:t>
            </a:r>
            <a:endParaRPr lang="cs-CZ" dirty="0" smtClean="0"/>
          </a:p>
          <a:p>
            <a:pPr lvl="1"/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ndurance</a:t>
            </a:r>
            <a:endParaRPr lang="cs-CZ" dirty="0" smtClean="0"/>
          </a:p>
          <a:p>
            <a:pPr lvl="1"/>
            <a:r>
              <a:rPr lang="cs-CZ" dirty="0" err="1" smtClean="0"/>
              <a:t>Felxibility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roprioception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ompensate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08894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Scheme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/>
              <a:t>C</a:t>
            </a:r>
            <a:r>
              <a:rPr lang="cs-CZ" sz="3600" dirty="0" err="1" smtClean="0"/>
              <a:t>ompensatory</a:t>
            </a:r>
            <a:r>
              <a:rPr lang="cs-CZ" sz="3600" dirty="0" smtClean="0"/>
              <a:t> </a:t>
            </a:r>
            <a:r>
              <a:rPr lang="cs-CZ" sz="3600" dirty="0" err="1"/>
              <a:t>E</a:t>
            </a:r>
            <a:r>
              <a:rPr lang="cs-CZ" sz="3600" dirty="0" err="1" smtClean="0"/>
              <a:t>xercises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70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Releasing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exercises are always directed to a particular joint or motion segment. It allows better blood flow to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soft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tissues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around the joint</a:t>
            </a:r>
            <a:r>
              <a:rPr lang="en-US" dirty="0" smtClean="0"/>
              <a:t>.</a:t>
            </a:r>
            <a:endParaRPr lang="cs-CZ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cs-CZ" dirty="0" smtClean="0">
              <a:latin typeface="Verdana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err="1">
                <a:latin typeface="Calibri" pitchFamily="34" charset="0"/>
                <a:cs typeface="Calibri" pitchFamily="34" charset="0"/>
              </a:rPr>
              <a:t>Improved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blood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circulation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circulation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synovial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liquid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has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generally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positive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efect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mechanical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soft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tissues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cartilage</a:t>
            </a:r>
            <a:r>
              <a:rPr lang="cs-CZ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cs-CZ" dirty="0">
              <a:latin typeface="Verdana" pitchFamily="34" charset="0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cs-CZ" dirty="0" smtClean="0">
              <a:latin typeface="Verdana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When making releasing exercises the movement is passive rather than active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Range of motion should correspond to the current functional capabilities of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join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Releasing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Releasing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21812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2190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31963"/>
            <a:ext cx="2209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51238"/>
            <a:ext cx="2190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42545"/>
              </p:ext>
            </p:extLst>
          </p:nvPr>
        </p:nvGraphicFramePr>
        <p:xfrm>
          <a:off x="467544" y="148478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Scheme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Stretching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Stretching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41438"/>
            <a:ext cx="2408238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2395538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68650"/>
            <a:ext cx="2416175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68650"/>
            <a:ext cx="2435225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95638"/>
            <a:ext cx="1733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195638"/>
            <a:ext cx="1762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268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Scheme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135</Words>
  <Application>Microsoft Office PowerPoint</Application>
  <PresentationFormat>Předvádění na obrazovce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Compensatory Exercises and Regeneration</vt:lpstr>
      <vt:lpstr>Prezentace aplikace PowerPoint</vt:lpstr>
      <vt:lpstr>Why Compensate</vt:lpstr>
      <vt:lpstr>Scheme of Compensatory Exercises</vt:lpstr>
      <vt:lpstr>Releasing exercises</vt:lpstr>
      <vt:lpstr>Releasing Exercises</vt:lpstr>
      <vt:lpstr>Scheme of Stretching</vt:lpstr>
      <vt:lpstr>Stretching</vt:lpstr>
      <vt:lpstr>Scheme of Strengthening Exercises</vt:lpstr>
      <vt:lpstr>Strengthening exercises</vt:lpstr>
      <vt:lpstr>Balance and Sensomotoric Exercises </vt:lpstr>
      <vt:lpstr>Relaxing  exercises</vt:lpstr>
      <vt:lpstr>Principles of compensatory exercises</vt:lpstr>
      <vt:lpstr>Regeneration</vt:lpstr>
      <vt:lpstr>Regeneration</vt:lpstr>
      <vt:lpstr>Prezentace aplikace PowerPoint</vt:lpstr>
    </vt:vector>
  </TitlesOfParts>
  <Company>FSpS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Kompenzační cvičení při ostoartróze</dc:title>
  <dc:creator>Lenka Beránková</dc:creator>
  <cp:lastModifiedBy>Lenka Beránková</cp:lastModifiedBy>
  <cp:revision>34</cp:revision>
  <dcterms:created xsi:type="dcterms:W3CDTF">2011-06-13T07:03:20Z</dcterms:created>
  <dcterms:modified xsi:type="dcterms:W3CDTF">2011-11-30T08:44:57Z</dcterms:modified>
</cp:coreProperties>
</file>