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1" r:id="rId8"/>
    <p:sldId id="265" r:id="rId9"/>
    <p:sldId id="263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8A1D8D-86A1-456D-9C50-72890BBF97FF}" type="datetimeFigureOut">
              <a:rPr lang="cs-CZ" smtClean="0"/>
              <a:t>7.12.2016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C263606-8C71-4F2D-895A-875611BB508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HGqVTf3L6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gitaltrends.com/wearables/best-fitness-trackers-devices-gadgets/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life.cz/aplikace/jak-presne-meri-fitness-trackery-aplikac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4b4lR_JfY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arables.megaduel.cz/fitness-naramky.htm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Fitness náramky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5589240"/>
            <a:ext cx="3309803" cy="504056"/>
          </a:xfrm>
        </p:spPr>
        <p:txBody>
          <a:bodyPr/>
          <a:lstStyle/>
          <a:p>
            <a:r>
              <a:rPr lang="cs-CZ" dirty="0" smtClean="0"/>
              <a:t>Tadeáš Kundera, 422103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2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Dotazy???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9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541566" cy="4954314"/>
          </a:xfrm>
        </p:spPr>
      </p:pic>
    </p:spTree>
    <p:extLst>
      <p:ext uri="{BB962C8B-B14F-4D97-AF65-F5344CB8AC3E}">
        <p14:creationId xmlns:p14="http://schemas.microsoft.com/office/powerpoint/2010/main" val="26109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46548"/>
            <a:ext cx="3256137" cy="31409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náramek sleduje?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Aktivitu</a:t>
            </a:r>
          </a:p>
          <a:p>
            <a:r>
              <a:rPr lang="cs-CZ" dirty="0" smtClean="0"/>
              <a:t>Kvalitu spánku</a:t>
            </a:r>
          </a:p>
          <a:p>
            <a:r>
              <a:rPr lang="cs-CZ" dirty="0" smtClean="0"/>
              <a:t>Spálené kalorie</a:t>
            </a:r>
          </a:p>
          <a:p>
            <a:r>
              <a:rPr lang="cs-CZ" dirty="0" smtClean="0"/>
              <a:t>Srdeční tep</a:t>
            </a:r>
          </a:p>
          <a:p>
            <a:r>
              <a:rPr lang="cs-CZ" dirty="0" smtClean="0"/>
              <a:t>Hydratace, </a:t>
            </a:r>
            <a:r>
              <a:rPr lang="cs-CZ" dirty="0" err="1" smtClean="0"/>
              <a:t>Bioimpedance</a:t>
            </a:r>
            <a:endParaRPr lang="cs-CZ" dirty="0" smtClean="0"/>
          </a:p>
          <a:p>
            <a:r>
              <a:rPr lang="cs-CZ" dirty="0" smtClean="0"/>
              <a:t>Nadmořská výška, teplota,…</a:t>
            </a:r>
          </a:p>
          <a:p>
            <a:r>
              <a:rPr lang="cs-CZ" dirty="0" smtClean="0"/>
              <a:t>Funkce spojené s chytrým telefonem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3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3621716" cy="271628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4373488" cy="286719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36096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Princip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5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náramků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04" y="764704"/>
            <a:ext cx="3496601" cy="233146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08268"/>
            <a:ext cx="4022810" cy="263729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63088"/>
            <a:ext cx="3698354" cy="255058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2713861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Který je ten pravý?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36712"/>
            <a:ext cx="4292294" cy="2940542"/>
          </a:xfr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4657725" cy="25527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ovéPole 2"/>
          <p:cNvSpPr txBox="1"/>
          <p:nvPr/>
        </p:nvSpPr>
        <p:spPr>
          <a:xfrm>
            <a:off x="3091224" y="2132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S</a:t>
            </a:r>
            <a:r>
              <a:rPr lang="cs-CZ" dirty="0" smtClean="0">
                <a:solidFill>
                  <a:schemeClr val="accent1"/>
                </a:solidFill>
              </a:rPr>
              <a:t>port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96136" y="53012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Dlouhodobé sledování  PA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23916" y="28685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Sportovní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1"/>
                </a:solidFill>
              </a:rPr>
              <a:t>trénink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31640" y="31421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Notifikace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84168" y="47916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Možnost porovnání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36096" y="40050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Motivace k pohybové aktivitě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33623" y="24992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Módní doplněk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0" y="2492896"/>
            <a:ext cx="8124674" cy="3312367"/>
          </a:xfrm>
        </p:spPr>
      </p:pic>
      <p:sp>
        <p:nvSpPr>
          <p:cNvPr id="3" name="TextovéPole 2"/>
          <p:cNvSpPr txBox="1"/>
          <p:nvPr/>
        </p:nvSpPr>
        <p:spPr>
          <a:xfrm>
            <a:off x="2483768" y="580526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B050"/>
                </a:solidFill>
                <a:hlinkClick r:id="rId3"/>
              </a:rPr>
              <a:t>Více informací k výzkumu na obrázku</a:t>
            </a:r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11960" y="16288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Jak přesně </a:t>
            </a:r>
            <a:r>
              <a:rPr lang="cs-CZ" dirty="0" err="1" smtClean="0">
                <a:hlinkClick r:id="rId4"/>
              </a:rPr>
              <a:t>wearables</a:t>
            </a:r>
            <a:r>
              <a:rPr lang="cs-CZ" dirty="0" smtClean="0">
                <a:hlinkClick r:id="rId4"/>
              </a:rPr>
              <a:t> měří?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Vyhodnocování údajů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43" y="2324100"/>
            <a:ext cx="6831805" cy="3985220"/>
          </a:xfrm>
        </p:spPr>
      </p:pic>
    </p:spTree>
    <p:extLst>
      <p:ext uri="{BB962C8B-B14F-4D97-AF65-F5344CB8AC3E}">
        <p14:creationId xmlns:p14="http://schemas.microsoft.com/office/powerpoint/2010/main" val="2446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t="18808" r="26001" b="21674"/>
          <a:stretch/>
        </p:blipFill>
        <p:spPr>
          <a:xfrm>
            <a:off x="1043608" y="483398"/>
            <a:ext cx="2033224" cy="308003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r="24735"/>
          <a:stretch/>
        </p:blipFill>
        <p:spPr>
          <a:xfrm>
            <a:off x="6300192" y="3220041"/>
            <a:ext cx="2060812" cy="25174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r="12123"/>
          <a:stretch/>
        </p:blipFill>
        <p:spPr>
          <a:xfrm>
            <a:off x="3491880" y="1556792"/>
            <a:ext cx="2145003" cy="283648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90293" y="6102955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/>
              </a:rPr>
              <a:t>http://wearables.megaduel.cz/fitness-naramky.htm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5949" y="541429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Porovnání a přesné specifikace najdete na tomto odkazu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5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209</TotalTime>
  <Words>82</Words>
  <Application>Microsoft Office PowerPoint</Application>
  <PresentationFormat>Předvádění na obrazovce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Austin</vt:lpstr>
      <vt:lpstr>Fitness náramky</vt:lpstr>
      <vt:lpstr>Prezentace aplikace PowerPoint</vt:lpstr>
      <vt:lpstr>Co náramek sleduje?</vt:lpstr>
      <vt:lpstr>Princip</vt:lpstr>
      <vt:lpstr>Typy náramků</vt:lpstr>
      <vt:lpstr>Využití</vt:lpstr>
      <vt:lpstr>Přesnost</vt:lpstr>
      <vt:lpstr>Vyhodnocování údajů</vt:lpstr>
      <vt:lpstr>Prezentace aplikace PowerPoint</vt:lpstr>
      <vt:lpstr>Dotazy???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náramky</dc:title>
  <dc:creator>Zachy</dc:creator>
  <cp:lastModifiedBy>Zachy</cp:lastModifiedBy>
  <cp:revision>22</cp:revision>
  <dcterms:created xsi:type="dcterms:W3CDTF">2016-10-18T14:16:17Z</dcterms:created>
  <dcterms:modified xsi:type="dcterms:W3CDTF">2016-12-07T20:03:08Z</dcterms:modified>
</cp:coreProperties>
</file>