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1" r:id="rId5"/>
    <p:sldId id="260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95A505A-5FD8-42D1-AE60-5626368A0B6B}" type="datetimeFigureOut">
              <a:rPr lang="cs-CZ" smtClean="0"/>
              <a:pPr/>
              <a:t>14.1.2017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1198BCE-78D2-47D3-B12B-C91E75F441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505A-5FD8-42D1-AE60-5626368A0B6B}" type="datetimeFigureOut">
              <a:rPr lang="cs-CZ" smtClean="0"/>
              <a:pPr/>
              <a:t>14.1.2017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BCE-78D2-47D3-B12B-C91E75F441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505A-5FD8-42D1-AE60-5626368A0B6B}" type="datetimeFigureOut">
              <a:rPr lang="cs-CZ" smtClean="0"/>
              <a:pPr/>
              <a:t>14.1.2017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BCE-78D2-47D3-B12B-C91E75F441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95A505A-5FD8-42D1-AE60-5626368A0B6B}" type="datetimeFigureOut">
              <a:rPr lang="cs-CZ" smtClean="0"/>
              <a:pPr/>
              <a:t>14.1.2017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BCE-78D2-47D3-B12B-C91E75F441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95A505A-5FD8-42D1-AE60-5626368A0B6B}" type="datetimeFigureOut">
              <a:rPr lang="cs-CZ" smtClean="0"/>
              <a:pPr/>
              <a:t>14.1.2017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1198BCE-78D2-47D3-B12B-C91E75F44107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95A505A-5FD8-42D1-AE60-5626368A0B6B}" type="datetimeFigureOut">
              <a:rPr lang="cs-CZ" smtClean="0"/>
              <a:pPr/>
              <a:t>14.1.2017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1198BCE-78D2-47D3-B12B-C91E75F441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95A505A-5FD8-42D1-AE60-5626368A0B6B}" type="datetimeFigureOut">
              <a:rPr lang="cs-CZ" smtClean="0"/>
              <a:pPr/>
              <a:t>14.1.2017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1198BCE-78D2-47D3-B12B-C91E75F441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505A-5FD8-42D1-AE60-5626368A0B6B}" type="datetimeFigureOut">
              <a:rPr lang="cs-CZ" smtClean="0"/>
              <a:pPr/>
              <a:t>14.1.2017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BCE-78D2-47D3-B12B-C91E75F441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95A505A-5FD8-42D1-AE60-5626368A0B6B}" type="datetimeFigureOut">
              <a:rPr lang="cs-CZ" smtClean="0"/>
              <a:pPr/>
              <a:t>14.1.2017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1198BCE-78D2-47D3-B12B-C91E75F441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95A505A-5FD8-42D1-AE60-5626368A0B6B}" type="datetimeFigureOut">
              <a:rPr lang="cs-CZ" smtClean="0"/>
              <a:pPr/>
              <a:t>14.1.2017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1198BCE-78D2-47D3-B12B-C91E75F441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95A505A-5FD8-42D1-AE60-5626368A0B6B}" type="datetimeFigureOut">
              <a:rPr lang="cs-CZ" smtClean="0"/>
              <a:pPr/>
              <a:t>14.1.2017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1198BCE-78D2-47D3-B12B-C91E75F441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95A505A-5FD8-42D1-AE60-5626368A0B6B}" type="datetimeFigureOut">
              <a:rPr lang="cs-CZ" smtClean="0"/>
              <a:pPr/>
              <a:t>14.1.2017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1198BCE-78D2-47D3-B12B-C91E75F4410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6U-l6W_KFE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QEwrdKXQ7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0QNiZfSsPc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803" y="2270401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cs-CZ" dirty="0" err="1" smtClean="0"/>
              <a:t>Smartwatch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372200" y="5589240"/>
            <a:ext cx="2358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Hrabětová Karolína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80. léta – hodinky s kalkulačkou</a:t>
            </a:r>
          </a:p>
          <a:p>
            <a:r>
              <a:rPr lang="cs-CZ" dirty="0" smtClean="0"/>
              <a:t>1972 – </a:t>
            </a:r>
            <a:r>
              <a:rPr lang="cs-CZ" dirty="0" err="1" smtClean="0"/>
              <a:t>Hamilton</a:t>
            </a:r>
            <a:r>
              <a:rPr lang="cs-CZ" dirty="0" smtClean="0"/>
              <a:t> </a:t>
            </a:r>
            <a:r>
              <a:rPr lang="cs-CZ" dirty="0" err="1" smtClean="0"/>
              <a:t>Watch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(</a:t>
            </a:r>
            <a:r>
              <a:rPr lang="cs-CZ" i="1" dirty="0" smtClean="0"/>
              <a:t>Pulsar</a:t>
            </a:r>
            <a:r>
              <a:rPr lang="cs-CZ" dirty="0" smtClean="0"/>
              <a:t>)- </a:t>
            </a:r>
            <a:r>
              <a:rPr lang="cs-CZ" dirty="0" err="1" smtClean="0"/>
              <a:t>Seiko</a:t>
            </a:r>
            <a:endParaRPr lang="cs-CZ" dirty="0" smtClean="0"/>
          </a:p>
          <a:p>
            <a:r>
              <a:rPr lang="cs-CZ" dirty="0" smtClean="0"/>
              <a:t>2013 – hovory, zprávy</a:t>
            </a:r>
          </a:p>
          <a:p>
            <a:r>
              <a:rPr lang="cs-CZ" dirty="0" smtClean="0"/>
              <a:t>1. </a:t>
            </a:r>
            <a:r>
              <a:rPr lang="cs-CZ" dirty="0"/>
              <a:t>modely – </a:t>
            </a:r>
            <a:r>
              <a:rPr lang="cs-CZ" dirty="0" smtClean="0"/>
              <a:t>základní funkce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4616946"/>
            <a:ext cx="3987151" cy="2241054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modely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čas</a:t>
            </a:r>
            <a:endParaRPr lang="cs-CZ" dirty="0"/>
          </a:p>
          <a:p>
            <a:r>
              <a:rPr lang="cs-CZ" dirty="0"/>
              <a:t>stopky</a:t>
            </a:r>
          </a:p>
          <a:p>
            <a:r>
              <a:rPr lang="cs-CZ" dirty="0"/>
              <a:t>celková vzdálenost,</a:t>
            </a:r>
          </a:p>
          <a:p>
            <a:r>
              <a:rPr lang="cs-CZ" dirty="0"/>
              <a:t>vzdálenost intervalu</a:t>
            </a:r>
          </a:p>
          <a:p>
            <a:r>
              <a:rPr lang="cs-CZ" dirty="0"/>
              <a:t>průměrné tempo</a:t>
            </a:r>
          </a:p>
          <a:p>
            <a:r>
              <a:rPr lang="cs-CZ" dirty="0"/>
              <a:t>rychlost</a:t>
            </a:r>
          </a:p>
          <a:p>
            <a:pPr marL="64008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1666526"/>
            <a:ext cx="3810000" cy="3095625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5" name="TextovéPole 4"/>
          <p:cNvSpPr txBox="1"/>
          <p:nvPr/>
        </p:nvSpPr>
        <p:spPr>
          <a:xfrm>
            <a:off x="5292080" y="5229200"/>
            <a:ext cx="3474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Just One </a:t>
            </a:r>
            <a:r>
              <a:rPr lang="en-US" dirty="0" err="1"/>
              <a:t>Pulsmetr</a:t>
            </a:r>
            <a:r>
              <a:rPr lang="en-US" dirty="0"/>
              <a:t> ALPHA 22.0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GPS hodinky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Vyšší cenová hladina </a:t>
            </a:r>
          </a:p>
          <a:p>
            <a:r>
              <a:rPr lang="cs-CZ" dirty="0" smtClean="0"/>
              <a:t>Záznam rychlosti, uběhnuté trasy, historie výstupů, doba zotavení</a:t>
            </a:r>
          </a:p>
          <a:p>
            <a:r>
              <a:rPr lang="cs-CZ" dirty="0" smtClean="0"/>
              <a:t>Další senzory (krokoměr)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www.youtube.com/watch?v=6U-l6W_KFEQ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1960" y="4369187"/>
            <a:ext cx="3096032" cy="251552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17634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Hodinky na běhání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 mimo sportovní aktivity</a:t>
            </a:r>
          </a:p>
          <a:p>
            <a:r>
              <a:rPr lang="cs-CZ" dirty="0" smtClean="0"/>
              <a:t>Bez extrémní odolnosti</a:t>
            </a:r>
          </a:p>
          <a:p>
            <a:r>
              <a:rPr lang="cs-CZ" dirty="0" smtClean="0"/>
              <a:t>Změna designu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8" y="3589058"/>
            <a:ext cx="4623048" cy="308203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Hodinky x náramky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Displej</a:t>
            </a:r>
          </a:p>
          <a:p>
            <a:r>
              <a:rPr lang="cs-CZ" dirty="0" smtClean="0"/>
              <a:t>Ukazování  času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www.youtube.com/watch?v=tQEwrdKXQ7Y</a:t>
            </a:r>
            <a:endParaRPr lang="cs-CZ" dirty="0" smtClean="0"/>
          </a:p>
          <a:p>
            <a:pPr marL="64008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5658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Project Soli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Menší rozměry</a:t>
            </a:r>
          </a:p>
          <a:p>
            <a:r>
              <a:rPr lang="cs-CZ" dirty="0" smtClean="0"/>
              <a:t>Miniaturní radary – mobil, hodinky</a:t>
            </a:r>
          </a:p>
          <a:p>
            <a:r>
              <a:rPr lang="cs-CZ" dirty="0" smtClean="0"/>
              <a:t>Ovládání gesty i ve sluchátkách</a:t>
            </a:r>
          </a:p>
          <a:p>
            <a:r>
              <a:rPr lang="cs-CZ" dirty="0" smtClean="0"/>
              <a:t>Senzor až 15 m</a:t>
            </a:r>
          </a:p>
          <a:p>
            <a:r>
              <a:rPr lang="cs-CZ" dirty="0" smtClean="0"/>
              <a:t>Bez vizuální detekce pohybů skrze kameru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www.youtube.com/watch?v=0QNiZfSsPc0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12911" y="-99392"/>
            <a:ext cx="3996444" cy="266429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194601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2936"/>
            <a:ext cx="8229600" cy="1399032"/>
          </a:xfrm>
        </p:spPr>
        <p:txBody>
          <a:bodyPr/>
          <a:lstStyle/>
          <a:p>
            <a:pPr algn="ctr"/>
            <a:r>
              <a:rPr lang="cs-CZ" dirty="0" smtClean="0"/>
              <a:t>Děkuji za pozornost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3371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687</TotalTime>
  <Words>121</Words>
  <Application>Microsoft Office PowerPoint</Application>
  <PresentationFormat>Předvádění na obrazovce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Talent</vt:lpstr>
      <vt:lpstr>Smartwatch </vt:lpstr>
      <vt:lpstr>Historie</vt:lpstr>
      <vt:lpstr>Základní modely</vt:lpstr>
      <vt:lpstr>GPS hodinky</vt:lpstr>
      <vt:lpstr>Hodinky na běhání</vt:lpstr>
      <vt:lpstr>Hodinky x náramky</vt:lpstr>
      <vt:lpstr>Project Soli</vt:lpstr>
      <vt:lpstr>Děkuji za pozornost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watch GPS tracking</dc:title>
  <dc:creator>Karolinka</dc:creator>
  <cp:lastModifiedBy>Karolinka</cp:lastModifiedBy>
  <cp:revision>71</cp:revision>
  <dcterms:created xsi:type="dcterms:W3CDTF">2016-10-31T20:43:59Z</dcterms:created>
  <dcterms:modified xsi:type="dcterms:W3CDTF">2017-01-14T00:03:40Z</dcterms:modified>
</cp:coreProperties>
</file>