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5.12.2016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052736"/>
            <a:ext cx="5105400" cy="286816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Využití moderních technologií při tréninku a hodnocení sportovních aktivit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40152" y="5733256"/>
            <a:ext cx="2520280" cy="816496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tx1"/>
                </a:solidFill>
              </a:rPr>
              <a:t>Štěpán Koukal</a:t>
            </a:r>
          </a:p>
          <a:p>
            <a:r>
              <a:rPr lang="cs-CZ" sz="1400" dirty="0" smtClean="0">
                <a:solidFill>
                  <a:schemeClr val="tx1"/>
                </a:solidFill>
              </a:rPr>
              <a:t>429899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4" name="Obrázek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2204864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HR_variability_RGB_15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81128"/>
            <a:ext cx="6012160" cy="171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cs-CZ" dirty="0" smtClean="0"/>
              <a:t>Druhy technologií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Garmin</a:t>
            </a:r>
            <a:r>
              <a:rPr lang="cs-CZ" dirty="0" smtClean="0"/>
              <a:t> </a:t>
            </a:r>
            <a:r>
              <a:rPr lang="cs-CZ" dirty="0" err="1" smtClean="0"/>
              <a:t>connect</a:t>
            </a:r>
            <a:endParaRPr lang="cs-CZ" dirty="0" smtClean="0"/>
          </a:p>
          <a:p>
            <a:r>
              <a:rPr lang="cs-CZ" dirty="0" err="1" smtClean="0"/>
              <a:t>Adidas</a:t>
            </a:r>
            <a:r>
              <a:rPr lang="cs-CZ" dirty="0" smtClean="0"/>
              <a:t> </a:t>
            </a:r>
            <a:r>
              <a:rPr lang="cs-CZ" dirty="0" err="1" smtClean="0"/>
              <a:t>micoach</a:t>
            </a:r>
            <a:endParaRPr lang="cs-CZ" dirty="0" smtClean="0"/>
          </a:p>
          <a:p>
            <a:r>
              <a:rPr lang="cs-CZ" dirty="0" err="1" smtClean="0"/>
              <a:t>Babolat</a:t>
            </a:r>
            <a:r>
              <a:rPr lang="cs-CZ" dirty="0" smtClean="0"/>
              <a:t> POP</a:t>
            </a:r>
          </a:p>
          <a:p>
            <a:r>
              <a:rPr lang="cs-CZ" dirty="0" smtClean="0"/>
              <a:t>Strava</a:t>
            </a:r>
          </a:p>
          <a:p>
            <a:r>
              <a:rPr lang="cs-CZ" dirty="0" err="1" smtClean="0"/>
              <a:t>Myzone</a:t>
            </a:r>
            <a:endParaRPr lang="cs-CZ" dirty="0" smtClean="0"/>
          </a:p>
          <a:p>
            <a:r>
              <a:rPr lang="cs-CZ" dirty="0" err="1" smtClean="0"/>
              <a:t>Polar</a:t>
            </a:r>
            <a:r>
              <a:rPr lang="cs-CZ" dirty="0" smtClean="0"/>
              <a:t> </a:t>
            </a:r>
            <a:r>
              <a:rPr lang="cs-CZ" dirty="0" err="1" smtClean="0"/>
              <a:t>smart</a:t>
            </a:r>
            <a:r>
              <a:rPr lang="cs-CZ" dirty="0" smtClean="0"/>
              <a:t> </a:t>
            </a:r>
            <a:r>
              <a:rPr lang="cs-CZ" dirty="0" err="1" smtClean="0"/>
              <a:t>coaching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unname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412776"/>
            <a:ext cx="1584176" cy="156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564904"/>
            <a:ext cx="2448272" cy="204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gc-app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861048"/>
            <a:ext cx="1666875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front-1394725091414.fl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725144"/>
            <a:ext cx="1988840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kg-polar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196752"/>
            <a:ext cx="1622673" cy="169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Garmin</a:t>
            </a:r>
            <a:r>
              <a:rPr lang="cs-CZ" dirty="0" smtClean="0"/>
              <a:t> </a:t>
            </a:r>
            <a:r>
              <a:rPr lang="cs-CZ" dirty="0" err="1" smtClean="0"/>
              <a:t>connect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Tréninkový nástroj pro analýzu dat, ze všech aktivit typu fitness. Můžeme sledovat tepovou frekvenci, výškové metry, watty atd. </a:t>
            </a:r>
            <a:endParaRPr lang="cs-CZ" dirty="0" smtClean="0"/>
          </a:p>
          <a:p>
            <a:r>
              <a:rPr lang="cs-CZ" sz="2000" b="1" dirty="0" err="1" smtClean="0"/>
              <a:t>Garmin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Edge</a:t>
            </a:r>
            <a:r>
              <a:rPr lang="cs-CZ" sz="2000" b="1" dirty="0" smtClean="0"/>
              <a:t> </a:t>
            </a:r>
            <a:r>
              <a:rPr lang="cs-CZ" sz="2000" dirty="0" smtClean="0"/>
              <a:t>– </a:t>
            </a:r>
            <a:r>
              <a:rPr lang="cs-CZ" sz="2000" dirty="0" err="1" smtClean="0"/>
              <a:t>cyklo</a:t>
            </a:r>
            <a:r>
              <a:rPr lang="cs-CZ" sz="2000" dirty="0" smtClean="0"/>
              <a:t> počítače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r>
              <a:rPr lang="cs-CZ" sz="2000" b="1" dirty="0" err="1" smtClean="0"/>
              <a:t>Garmin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Forerunner</a:t>
            </a:r>
            <a:r>
              <a:rPr lang="cs-CZ" sz="2000" dirty="0" smtClean="0"/>
              <a:t> – multifunkční hodinky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MG_2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76872"/>
            <a:ext cx="3025140" cy="1871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garmin_forerunner235_gps_running_watch_frost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419595"/>
            <a:ext cx="2438405" cy="243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Garmin</a:t>
            </a:r>
            <a:r>
              <a:rPr lang="cs-CZ" dirty="0" smtClean="0"/>
              <a:t> </a:t>
            </a:r>
            <a:r>
              <a:rPr lang="cs-CZ" dirty="0" err="1" smtClean="0"/>
              <a:t>cycling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Garmin</a:t>
            </a:r>
            <a:r>
              <a:rPr lang="cs-CZ" dirty="0" smtClean="0"/>
              <a:t> </a:t>
            </a:r>
            <a:r>
              <a:rPr lang="cs-CZ" dirty="0" err="1" smtClean="0"/>
              <a:t>Edge</a:t>
            </a:r>
            <a:r>
              <a:rPr lang="cs-CZ" dirty="0" smtClean="0"/>
              <a:t> 800 + hrudní pás + snímač kadence </a:t>
            </a:r>
            <a:r>
              <a:rPr lang="cs-CZ" dirty="0" smtClean="0"/>
              <a:t>+ snímač </a:t>
            </a:r>
            <a:r>
              <a:rPr lang="cs-CZ" dirty="0" err="1" smtClean="0"/>
              <a:t>Watů</a:t>
            </a:r>
            <a:endParaRPr lang="cs-CZ" dirty="0" smtClean="0"/>
          </a:p>
          <a:p>
            <a:r>
              <a:rPr lang="cs-CZ" dirty="0" smtClean="0"/>
              <a:t>Online vyhodnocení tréninku</a:t>
            </a:r>
          </a:p>
          <a:p>
            <a:r>
              <a:rPr lang="cs-CZ" dirty="0" smtClean="0"/>
              <a:t>Srovnání s ostatními sportovci od </a:t>
            </a:r>
            <a:r>
              <a:rPr lang="cs-CZ" dirty="0" err="1" smtClean="0"/>
              <a:t>Garmin</a:t>
            </a:r>
            <a:endParaRPr lang="cs-CZ" dirty="0" smtClean="0"/>
          </a:p>
          <a:p>
            <a:r>
              <a:rPr lang="cs-CZ" dirty="0" smtClean="0"/>
              <a:t>Konektivita s aplikacemi Strava, </a:t>
            </a:r>
            <a:r>
              <a:rPr lang="cs-CZ" dirty="0" err="1" smtClean="0"/>
              <a:t>Runtastic</a:t>
            </a:r>
            <a:r>
              <a:rPr lang="cs-CZ" dirty="0" smtClean="0"/>
              <a:t>, </a:t>
            </a:r>
            <a:r>
              <a:rPr lang="cs-CZ" dirty="0" err="1" smtClean="0"/>
              <a:t>Endomondo</a:t>
            </a:r>
            <a:r>
              <a:rPr lang="cs-CZ" dirty="0" smtClean="0"/>
              <a:t>, </a:t>
            </a:r>
            <a:r>
              <a:rPr lang="cs-CZ" dirty="0" err="1" smtClean="0"/>
              <a:t>SportsTracker</a:t>
            </a:r>
            <a:r>
              <a:rPr lang="cs-CZ" dirty="0" smtClean="0"/>
              <a:t>…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cs-CZ" dirty="0" smtClean="0"/>
              <a:t>Cyklistika  A  </a:t>
            </a:r>
            <a:r>
              <a:rPr lang="cs-CZ" dirty="0" err="1" smtClean="0"/>
              <a:t>Garmin</a:t>
            </a:r>
            <a:endParaRPr lang="cs-CZ" dirty="0"/>
          </a:p>
        </p:txBody>
      </p:sp>
      <p:pic>
        <p:nvPicPr>
          <p:cNvPr id="4" name="Obrázek 3" descr="garmin-e800-per-nav-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348880"/>
            <a:ext cx="2765374" cy="3140968"/>
          </a:xfrm>
          <a:prstGeom prst="rect">
            <a:avLst/>
          </a:prstGeom>
        </p:spPr>
      </p:pic>
      <p:pic>
        <p:nvPicPr>
          <p:cNvPr id="5" name="Obrázek 4" descr="5257968_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556792"/>
            <a:ext cx="1877194" cy="1618481"/>
          </a:xfrm>
          <a:prstGeom prst="rect">
            <a:avLst/>
          </a:prstGeom>
        </p:spPr>
      </p:pic>
      <p:pic>
        <p:nvPicPr>
          <p:cNvPr id="6" name="Obrázek 5" descr="76403_14828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2441714" cy="2276872"/>
          </a:xfrm>
          <a:prstGeom prst="rect">
            <a:avLst/>
          </a:prstGeom>
        </p:spPr>
      </p:pic>
      <p:pic>
        <p:nvPicPr>
          <p:cNvPr id="7" name="Obrázek 6" descr="Vector-2-630x4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85742"/>
            <a:ext cx="2640335" cy="2072258"/>
          </a:xfrm>
          <a:prstGeom prst="rect">
            <a:avLst/>
          </a:prstGeom>
        </p:spPr>
      </p:pic>
      <p:pic>
        <p:nvPicPr>
          <p:cNvPr id="8" name="Obrázek 7" descr="New-Edge-Mou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581128"/>
            <a:ext cx="2663577" cy="197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Strava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+ </a:t>
            </a:r>
            <a:r>
              <a:rPr lang="cs-CZ" dirty="0" smtClean="0"/>
              <a:t>Jednoduchost</a:t>
            </a:r>
          </a:p>
          <a:p>
            <a:pPr>
              <a:buNone/>
            </a:pPr>
            <a:r>
              <a:rPr lang="cs-CZ" dirty="0" smtClean="0"/>
              <a:t>+ Srovnávání </a:t>
            </a:r>
          </a:p>
          <a:p>
            <a:pPr>
              <a:buNone/>
            </a:pPr>
            <a:r>
              <a:rPr lang="cs-CZ" dirty="0" smtClean="0"/>
              <a:t>+ Vyhodnocení výsledků</a:t>
            </a:r>
          </a:p>
          <a:p>
            <a:pPr>
              <a:buNone/>
            </a:pPr>
            <a:r>
              <a:rPr lang="cs-CZ" dirty="0" smtClean="0"/>
              <a:t>+ Online Sledování</a:t>
            </a:r>
          </a:p>
          <a:p>
            <a:pPr>
              <a:buNone/>
            </a:pPr>
            <a:r>
              <a:rPr lang="cs-CZ" dirty="0" smtClean="0"/>
              <a:t>+ Dostupnost</a:t>
            </a:r>
          </a:p>
          <a:p>
            <a:pPr>
              <a:buNone/>
            </a:pPr>
            <a:r>
              <a:rPr lang="cs-CZ" dirty="0" smtClean="0"/>
              <a:t>+ Nejoblíbenější aplikace v cyklistice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Složitější nahrávání</a:t>
            </a:r>
          </a:p>
          <a:p>
            <a:pPr>
              <a:buFontTx/>
              <a:buChar char="-"/>
            </a:pPr>
            <a:r>
              <a:rPr lang="cs-CZ" dirty="0" smtClean="0"/>
              <a:t>Nepodporuje všechny přístroje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0" y="1700808"/>
            <a:ext cx="83632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6600" dirty="0" smtClean="0"/>
              <a:t>Děkuji za pozornost</a:t>
            </a:r>
            <a:endParaRPr lang="cs-CZ" sz="6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263</TotalTime>
  <Words>124</Words>
  <Application>Microsoft Office PowerPoint</Application>
  <PresentationFormat>Předvádění na obrazovce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Bohatý</vt:lpstr>
      <vt:lpstr>Využití moderních technologií při tréninku a hodnocení sportovních aktivit</vt:lpstr>
      <vt:lpstr>Druhy technologií</vt:lpstr>
      <vt:lpstr>Garmin connect</vt:lpstr>
      <vt:lpstr>Garmin cycling training</vt:lpstr>
      <vt:lpstr>Cyklistika  A  Garmin</vt:lpstr>
      <vt:lpstr>Strava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moderních technologií při tréninku a hodnocení sportovních aktivit</dc:title>
  <dc:creator>Počítač</dc:creator>
  <cp:lastModifiedBy>Uzivatel</cp:lastModifiedBy>
  <cp:revision>29</cp:revision>
  <dcterms:created xsi:type="dcterms:W3CDTF">2016-11-11T18:34:15Z</dcterms:created>
  <dcterms:modified xsi:type="dcterms:W3CDTF">2016-12-05T17:29:30Z</dcterms:modified>
</cp:coreProperties>
</file>