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49" r:id="rId3"/>
    <p:sldMasterId id="214748378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4" r:id="rId6"/>
    <p:sldId id="295" r:id="rId7"/>
    <p:sldId id="296" r:id="rId8"/>
    <p:sldId id="273" r:id="rId9"/>
    <p:sldId id="261" r:id="rId10"/>
    <p:sldId id="271" r:id="rId11"/>
    <p:sldId id="29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78" d="100"/>
          <a:sy n="78" d="100"/>
        </p:scale>
        <p:origin x="13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smtClean="0"/>
              <a:t>Služby Google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</a:t>
            </a:r>
            <a:r>
              <a:rPr lang="cs-CZ" dirty="0" smtClean="0"/>
              <a:t>aložen v r. 1998 v USA - Kalifornie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dd</a:t>
            </a:r>
            <a:r>
              <a:rPr lang="cs-CZ" dirty="0" smtClean="0"/>
              <a:t> r. 2006 zastoupení v ČR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vyhledávač 2 </a:t>
            </a:r>
            <a:r>
              <a:rPr lang="cs-CZ" dirty="0"/>
              <a:t>000 000 000 dotazů </a:t>
            </a:r>
            <a:r>
              <a:rPr lang="cs-CZ" dirty="0" smtClean="0"/>
              <a:t>denně (47,7%)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desítky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v</a:t>
            </a:r>
            <a:r>
              <a:rPr lang="cs-CZ" dirty="0" smtClean="0"/>
              <a:t>ýrobce hardwaru (</a:t>
            </a:r>
            <a:r>
              <a:rPr lang="cs-CZ" dirty="0" err="1" smtClean="0"/>
              <a:t>smartphone</a:t>
            </a:r>
            <a:r>
              <a:rPr lang="cs-CZ" dirty="0" smtClean="0"/>
              <a:t>, tablet)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Gmail</a:t>
            </a:r>
          </a:p>
          <a:p>
            <a:r>
              <a:rPr lang="cs-CZ" dirty="0" smtClean="0"/>
              <a:t>Google </a:t>
            </a:r>
            <a:r>
              <a:rPr lang="cs-CZ" dirty="0" err="1" smtClean="0"/>
              <a:t>Apps</a:t>
            </a:r>
            <a:endParaRPr lang="cs-CZ" dirty="0" smtClean="0"/>
          </a:p>
          <a:p>
            <a:r>
              <a:rPr lang="cs-CZ" dirty="0" smtClean="0"/>
              <a:t>Google Disk</a:t>
            </a:r>
          </a:p>
          <a:p>
            <a:r>
              <a:rPr lang="cs-CZ" dirty="0" smtClean="0"/>
              <a:t>Google </a:t>
            </a:r>
            <a:r>
              <a:rPr lang="cs-CZ" dirty="0" err="1" smtClean="0"/>
              <a:t>Maps</a:t>
            </a:r>
            <a:endParaRPr lang="cs-CZ" dirty="0" smtClean="0"/>
          </a:p>
          <a:p>
            <a:r>
              <a:rPr lang="cs-CZ" dirty="0" smtClean="0"/>
              <a:t>Google+</a:t>
            </a:r>
          </a:p>
          <a:p>
            <a:r>
              <a:rPr lang="cs-CZ" dirty="0" smtClean="0"/>
              <a:t>Google </a:t>
            </a:r>
            <a:r>
              <a:rPr lang="cs-CZ" dirty="0" err="1" smtClean="0"/>
              <a:t>Translate</a:t>
            </a:r>
            <a:endParaRPr lang="cs-CZ" dirty="0" smtClean="0"/>
          </a:p>
          <a:p>
            <a:r>
              <a:rPr lang="cs-CZ" dirty="0" smtClean="0"/>
              <a:t>Google </a:t>
            </a:r>
            <a:r>
              <a:rPr lang="cs-CZ" dirty="0" err="1" smtClean="0"/>
              <a:t>Images</a:t>
            </a:r>
            <a:endParaRPr lang="cs-CZ" dirty="0" smtClean="0"/>
          </a:p>
          <a:p>
            <a:r>
              <a:rPr lang="cs-CZ" dirty="0" smtClean="0"/>
              <a:t>Google </a:t>
            </a:r>
            <a:r>
              <a:rPr lang="cs-CZ" dirty="0" err="1" smtClean="0"/>
              <a:t>Scholar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Google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Google Desktop </a:t>
            </a:r>
            <a:r>
              <a:rPr lang="cs-CZ" dirty="0" err="1" smtClean="0"/>
              <a:t>Search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Google </a:t>
            </a:r>
            <a:r>
              <a:rPr lang="cs-CZ" dirty="0" err="1" smtClean="0"/>
              <a:t>Earth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Google Chrome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Google </a:t>
            </a:r>
            <a:r>
              <a:rPr lang="cs-CZ" dirty="0" err="1" smtClean="0"/>
              <a:t>Picasa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SketchUp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Google Android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služby a programy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/>
              <a:t>3. cvičení</a:t>
            </a:r>
            <a:endParaRPr lang="cs-CZ" sz="6000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 smtClean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Možnosti vyhledávání Googlem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Propojení s IS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Seznámení s Gmail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Google Kalendář + Kontakty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Google DISK</a:t>
            </a:r>
          </a:p>
          <a:p>
            <a:pPr fontAlgn="auto">
              <a:buFont typeface="Arial"/>
              <a:buChar char="•"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 smtClean="0"/>
          </a:p>
          <a:p>
            <a:pPr marL="0" indent="0" fontAlgn="auto">
              <a:buNone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Doktor mi řekl, že </a:t>
            </a:r>
            <a:r>
              <a:rPr lang="cs-CZ"/>
              <a:t>mám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po </a:t>
            </a:r>
            <a:r>
              <a:rPr lang="cs-CZ" dirty="0"/>
              <a:t>zimě oslabený organismus. Šel jsem do lékárny, kde mi nabídli beta karoten</a:t>
            </a:r>
            <a:r>
              <a:rPr lang="cs-CZ" dirty="0" smtClean="0"/>
              <a:t>...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Ale na to jim kašlu, počkám si na plnou verzi...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109</Words>
  <Application>Microsoft Office PowerPoint</Application>
  <PresentationFormat>Předvádění na obrazovce (4:3)</PresentationFormat>
  <Paragraphs>40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1_Theme1</vt:lpstr>
      <vt:lpstr>2_Theme1</vt:lpstr>
      <vt:lpstr>Mgr. Petr Zaoral</vt:lpstr>
      <vt:lpstr>Google </vt:lpstr>
      <vt:lpstr>Služby Google</vt:lpstr>
      <vt:lpstr>Další služby a programy</vt:lpstr>
      <vt:lpstr>3. cvičení</vt:lpstr>
      <vt:lpstr>Prezentace aplikace PowerPoint</vt:lpstr>
      <vt:lpstr>Doktor mi řekl, že mám  po zimě oslabený organismus. Šel jsem do lékárny, kde mi nabídli beta karoten...  Ale na to jim kašlu, počkám si na plnou verzi...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2015-10-07T05:34:25Z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