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4" r:id="rId6"/>
    <p:sldId id="296" r:id="rId7"/>
    <p:sldId id="298" r:id="rId8"/>
    <p:sldId id="295" r:id="rId9"/>
    <p:sldId id="297" r:id="rId10"/>
    <p:sldId id="299" r:id="rId11"/>
    <p:sldId id="300" r:id="rId12"/>
    <p:sldId id="301" r:id="rId13"/>
    <p:sldId id="302" r:id="rId14"/>
    <p:sldId id="273" r:id="rId15"/>
    <p:sldId id="261" r:id="rId16"/>
    <p:sldId id="271" r:id="rId17"/>
    <p:sldId id="29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>
        <p:scale>
          <a:sx n="79" d="100"/>
          <a:sy n="79" d="100"/>
        </p:scale>
        <p:origin x="-8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smtClean="0"/>
              <a:t>Služby </a:t>
            </a:r>
            <a:r>
              <a:rPr lang="cs-CZ" altLang="cs-CZ" sz="4000" dirty="0" smtClean="0"/>
              <a:t>Internetu</a:t>
            </a:r>
            <a:endParaRPr lang="cs-CZ" altLang="cs-CZ" sz="4000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Sociální sítě +blogy</a:t>
            </a:r>
          </a:p>
          <a:p>
            <a:r>
              <a:rPr lang="cs-CZ" dirty="0" smtClean="0"/>
              <a:t>Sdílení fotografií, videí, dat</a:t>
            </a:r>
          </a:p>
          <a:p>
            <a:r>
              <a:rPr lang="cs-CZ" dirty="0" err="1" smtClean="0"/>
              <a:t>Cloudová</a:t>
            </a:r>
            <a:r>
              <a:rPr lang="cs-CZ" dirty="0" smtClean="0"/>
              <a:t> řešení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shopy</a:t>
            </a:r>
            <a:endParaRPr lang="cs-CZ" dirty="0" smtClean="0"/>
          </a:p>
          <a:p>
            <a:r>
              <a:rPr lang="cs-CZ" dirty="0" smtClean="0"/>
              <a:t>Online hry</a:t>
            </a:r>
          </a:p>
          <a:p>
            <a:r>
              <a:rPr lang="cs-CZ" dirty="0" smtClean="0"/>
              <a:t>Bankovnictví + platby</a:t>
            </a:r>
          </a:p>
          <a:p>
            <a:r>
              <a:rPr lang="cs-CZ" dirty="0" smtClean="0"/>
              <a:t>Vzdělávání</a:t>
            </a:r>
          </a:p>
          <a:p>
            <a:r>
              <a:rPr lang="cs-CZ" dirty="0" smtClean="0"/>
              <a:t>Online TV + rádia + filmy</a:t>
            </a:r>
          </a:p>
          <a:p>
            <a:r>
              <a:rPr lang="cs-CZ" dirty="0" err="1" smtClean="0"/>
              <a:t>eGoverment</a:t>
            </a:r>
            <a:r>
              <a:rPr lang="cs-CZ" dirty="0" smtClean="0"/>
              <a:t> (www.gov.cz)</a:t>
            </a:r>
          </a:p>
          <a:p>
            <a:r>
              <a:rPr lang="cs-CZ" dirty="0" smtClean="0"/>
              <a:t>RSS kanály</a:t>
            </a:r>
          </a:p>
          <a:p>
            <a:r>
              <a:rPr lang="cs-CZ" dirty="0" smtClean="0"/>
              <a:t>Tipy na www.jaknainternet.cz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0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3. 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Zkouška FTP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Ukázka </a:t>
            </a:r>
            <a:r>
              <a:rPr lang="cs-CZ" dirty="0" err="1" smtClean="0"/>
              <a:t>Teamviewer</a:t>
            </a:r>
            <a:endParaRPr lang="cs-CZ" dirty="0" smtClean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Ukázka RSS čtečky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Online TV, rádia, uložiště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Video Historie internetu, Datové schránky, Rizika sociálních sítí, Můžeme věřit Internetu?</a:t>
            </a:r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marL="0" indent="0" fontAlgn="auto">
              <a:buNone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“Mám nainstalovaný Windows </a:t>
            </a:r>
            <a:r>
              <a:rPr lang="cs-CZ" i="1" dirty="0" smtClean="0"/>
              <a:t>Vista.“</a:t>
            </a:r>
            <a:br>
              <a:rPr lang="cs-CZ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err="1" smtClean="0"/>
              <a:t>Hotline</a:t>
            </a:r>
            <a:r>
              <a:rPr lang="cs-CZ" dirty="0" smtClean="0"/>
              <a:t>: </a:t>
            </a:r>
            <a:r>
              <a:rPr lang="cs-CZ" i="1" dirty="0"/>
              <a:t>“OK</a:t>
            </a:r>
            <a:r>
              <a:rPr lang="cs-CZ" i="1" dirty="0" smtClean="0"/>
              <a:t>.“</a:t>
            </a:r>
            <a:br>
              <a:rPr lang="cs-CZ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“Počítač mi nefunguje</a:t>
            </a:r>
            <a:r>
              <a:rPr lang="cs-CZ" i="1" dirty="0" smtClean="0"/>
              <a:t>.“</a:t>
            </a:r>
            <a:br>
              <a:rPr lang="cs-CZ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err="1" smtClean="0"/>
              <a:t>Hotline</a:t>
            </a:r>
            <a:r>
              <a:rPr lang="cs-CZ" dirty="0" smtClean="0"/>
              <a:t>: </a:t>
            </a:r>
            <a:r>
              <a:rPr lang="cs-CZ" i="1" dirty="0"/>
              <a:t>“Ano, to jste už říkal...“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1972 </a:t>
            </a:r>
            <a:r>
              <a:rPr lang="cs-CZ" dirty="0" smtClean="0"/>
              <a:t>– první e-mailový program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1987 </a:t>
            </a:r>
            <a:r>
              <a:rPr lang="cs-CZ" dirty="0"/>
              <a:t>– vzniká pojem „</a:t>
            </a:r>
            <a:r>
              <a:rPr lang="cs-CZ" dirty="0" smtClean="0"/>
              <a:t>Internet“ (27 000 </a:t>
            </a:r>
            <a:r>
              <a:rPr lang="cs-CZ" dirty="0" err="1" smtClean="0"/>
              <a:t>pc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1991 – nasazení WWW v evropské laboratoři </a:t>
            </a:r>
            <a:r>
              <a:rPr lang="cs-CZ" dirty="0" smtClean="0"/>
              <a:t>CERN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1993 – </a:t>
            </a:r>
            <a:r>
              <a:rPr lang="cs-CZ" dirty="0" err="1" smtClean="0"/>
              <a:t>Mosaic</a:t>
            </a:r>
            <a:r>
              <a:rPr lang="cs-CZ" dirty="0"/>
              <a:t>, první WWW </a:t>
            </a:r>
            <a:r>
              <a:rPr lang="cs-CZ" dirty="0" smtClean="0"/>
              <a:t>prohlížeč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1998 – založení Googlu</a:t>
            </a:r>
          </a:p>
          <a:p>
            <a:pPr>
              <a:lnSpc>
                <a:spcPct val="150000"/>
              </a:lnSpc>
            </a:pPr>
            <a:r>
              <a:rPr lang="cs-CZ" dirty="0"/>
              <a:t>1999 – rozšiřuje se </a:t>
            </a:r>
            <a:r>
              <a:rPr lang="cs-CZ" dirty="0" err="1" smtClean="0"/>
              <a:t>Napster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/>
              <a:t>2011 - došlo k vyčerpání adres protokolu IPv4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internetu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</a:t>
            </a:r>
            <a:r>
              <a:rPr lang="cs-CZ" dirty="0" smtClean="0"/>
              <a:t>živatel @ stroj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Emaily na straně serveru X klienta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Přístup možný pře www rozhraní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Základním protokolem je SMTP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s</a:t>
            </a:r>
            <a:r>
              <a:rPr lang="cs-CZ" dirty="0" err="1" smtClean="0"/>
              <a:t>imple</a:t>
            </a:r>
            <a:r>
              <a:rPr lang="cs-CZ" dirty="0" smtClean="0"/>
              <a:t> mail transfer </a:t>
            </a:r>
            <a:r>
              <a:rPr lang="cs-CZ" dirty="0" err="1" smtClean="0"/>
              <a:t>protocol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Další protokoly POP a IMAP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Freemail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Služba pro přenos souborů mezi počítači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Stejnojmenný protokol (</a:t>
            </a:r>
            <a:r>
              <a:rPr lang="cs-CZ" dirty="0" err="1" smtClean="0"/>
              <a:t>file</a:t>
            </a:r>
            <a:r>
              <a:rPr lang="cs-CZ" dirty="0" smtClean="0"/>
              <a:t> transfer protokol)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Nezávislý na použité platformě (OS)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Jedena z nejstarších služeb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Používá TCP pakety a port 21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FTP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Systém prohlížení, ukládání a provázání stránek a dokumentů</a:t>
            </a:r>
          </a:p>
          <a:p>
            <a:r>
              <a:rPr lang="cs-CZ" dirty="0" smtClean="0"/>
              <a:t>Zobrazení pomocí webového prohlížeče</a:t>
            </a:r>
          </a:p>
          <a:p>
            <a:r>
              <a:rPr lang="cs-CZ" dirty="0" smtClean="0"/>
              <a:t>Stránky v jazyce HTML</a:t>
            </a:r>
          </a:p>
          <a:p>
            <a:r>
              <a:rPr lang="cs-CZ" dirty="0" smtClean="0"/>
              <a:t>Použit protokol http, popřípadě https</a:t>
            </a:r>
          </a:p>
          <a:p>
            <a:r>
              <a:rPr lang="cs-CZ" dirty="0" smtClean="0"/>
              <a:t>Stránky uloženy na webových serverech</a:t>
            </a:r>
          </a:p>
          <a:p>
            <a:r>
              <a:rPr lang="cs-CZ" dirty="0" smtClean="0"/>
              <a:t>Obsahují hypertextové odkazy </a:t>
            </a:r>
            <a:r>
              <a:rPr lang="cs-CZ" dirty="0"/>
              <a:t>ve formě URL (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 smtClean="0"/>
              <a:t>Locator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Vyhledávače – </a:t>
            </a:r>
            <a:r>
              <a:rPr lang="cs-CZ" dirty="0" err="1" smtClean="0"/>
              <a:t>google</a:t>
            </a:r>
            <a:r>
              <a:rPr lang="cs-CZ" dirty="0" smtClean="0"/>
              <a:t>, </a:t>
            </a:r>
            <a:r>
              <a:rPr lang="cs-CZ" dirty="0" err="1"/>
              <a:t>y</a:t>
            </a:r>
            <a:r>
              <a:rPr lang="cs-CZ" dirty="0" err="1" smtClean="0"/>
              <a:t>ahoo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Wide</a:t>
            </a:r>
            <a:r>
              <a:rPr lang="cs-CZ" dirty="0" smtClean="0"/>
              <a:t> Web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Zasílání zpráv online uživatelům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Zasílání souborů, chatování v reálném čase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Sdílení statutu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Softwarová x webová podoba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Podpora volání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Rozšíření mobilních verzí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Většina aplikací mají vlastní protokoly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ICQ, Skype, Google Talk, QIP, </a:t>
            </a:r>
            <a:r>
              <a:rPr lang="cs-CZ" dirty="0" err="1" smtClean="0"/>
              <a:t>Viber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Instant </a:t>
            </a:r>
            <a:r>
              <a:rPr lang="cs-CZ" dirty="0" err="1"/>
              <a:t>messaging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Voice </a:t>
            </a:r>
            <a:r>
              <a:rPr lang="cs-CZ" dirty="0" err="1"/>
              <a:t>over</a:t>
            </a:r>
            <a:r>
              <a:rPr lang="cs-CZ" dirty="0"/>
              <a:t> Internet </a:t>
            </a:r>
            <a:r>
              <a:rPr lang="cs-CZ" dirty="0" err="1"/>
              <a:t>Protocol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Softwarová koncová </a:t>
            </a:r>
            <a:r>
              <a:rPr lang="cs-CZ" dirty="0" err="1" smtClean="0"/>
              <a:t>zažízení</a:t>
            </a:r>
            <a:r>
              <a:rPr lang="cs-CZ" dirty="0" smtClean="0"/>
              <a:t> – Skype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Hardwarová koncová zařízení – IP telefony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Výhody – nízké náklady, kvalita, konference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Nevýhody – nouzové volání, </a:t>
            </a:r>
            <a:r>
              <a:rPr lang="cs-CZ" dirty="0" err="1" smtClean="0"/>
              <a:t>geolokace</a:t>
            </a:r>
            <a:r>
              <a:rPr lang="cs-CZ" dirty="0" smtClean="0"/>
              <a:t>, fax</a:t>
            </a:r>
          </a:p>
          <a:p>
            <a:pPr>
              <a:lnSpc>
                <a:spcPct val="150000"/>
              </a:lnSpc>
            </a:pPr>
            <a:r>
              <a:rPr lang="cs-CZ" dirty="0"/>
              <a:t>Problémy -  </a:t>
            </a:r>
            <a:r>
              <a:rPr lang="cs-CZ" dirty="0" smtClean="0"/>
              <a:t>latence(zpožděním), </a:t>
            </a:r>
            <a:r>
              <a:rPr lang="cs-CZ" dirty="0" err="1" smtClean="0"/>
              <a:t>jitter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kolísaním</a:t>
            </a:r>
            <a:r>
              <a:rPr lang="cs-CZ" dirty="0"/>
              <a:t> zpoždění)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VoIP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Telnet </a:t>
            </a:r>
            <a:r>
              <a:rPr lang="cs-CZ" dirty="0"/>
              <a:t>– klasický textový terminálový přístup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SSH </a:t>
            </a:r>
            <a:r>
              <a:rPr lang="cs-CZ" dirty="0"/>
              <a:t>– zabezpečená náhrada protokolu telnet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VNC </a:t>
            </a:r>
            <a:r>
              <a:rPr lang="cs-CZ" dirty="0"/>
              <a:t>– připojení ke grafickému uživatelskému prostředí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RDP </a:t>
            </a:r>
            <a:r>
              <a:rPr lang="cs-CZ" dirty="0"/>
              <a:t>– připojení ke grafickému uživatelskému prostředí v Microsoft </a:t>
            </a:r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Připojení </a:t>
            </a:r>
            <a:r>
              <a:rPr lang="cs-CZ" dirty="0"/>
              <a:t>ke vzdálenému počítači </a:t>
            </a:r>
          </a:p>
        </p:txBody>
      </p:sp>
    </p:spTree>
    <p:extLst>
      <p:ext uri="{BB962C8B-B14F-4D97-AF65-F5344CB8AC3E}">
        <p14:creationId xmlns:p14="http://schemas.microsoft.com/office/powerpoint/2010/main" val="1213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NFS, SMB – sdílení souborů</a:t>
            </a:r>
          </a:p>
          <a:p>
            <a:r>
              <a:rPr lang="cs-CZ" dirty="0" smtClean="0"/>
              <a:t>DHCP – přidělování adres</a:t>
            </a:r>
          </a:p>
          <a:p>
            <a:r>
              <a:rPr lang="cs-CZ" dirty="0" smtClean="0"/>
              <a:t>DNS – domény</a:t>
            </a:r>
          </a:p>
          <a:p>
            <a:r>
              <a:rPr lang="cs-CZ" dirty="0"/>
              <a:t>SNMP - správa a monitorování síťových prvků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0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374</Words>
  <Application>Microsoft Office PowerPoint</Application>
  <PresentationFormat>Předvádění na obrazovce (4:3)</PresentationFormat>
  <Paragraphs>86</Paragraphs>
  <Slides>14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schoolpresentation</vt:lpstr>
      <vt:lpstr>Theme1</vt:lpstr>
      <vt:lpstr>1_Theme1</vt:lpstr>
      <vt:lpstr>2_Theme1</vt:lpstr>
      <vt:lpstr>Mgr. Petr Zaoral</vt:lpstr>
      <vt:lpstr>Historie internetu </vt:lpstr>
      <vt:lpstr>Email</vt:lpstr>
      <vt:lpstr>FTP </vt:lpstr>
      <vt:lpstr>World Wide Web</vt:lpstr>
      <vt:lpstr>Instant messaging</vt:lpstr>
      <vt:lpstr>VoIP</vt:lpstr>
      <vt:lpstr>Připojení ke vzdálenému počítači </vt:lpstr>
      <vt:lpstr>Technické služby</vt:lpstr>
      <vt:lpstr>Další služby</vt:lpstr>
      <vt:lpstr>3. cvičení</vt:lpstr>
      <vt:lpstr>Prezentace aplikace PowerPoint</vt:lpstr>
      <vt:lpstr>Zákazník: “Mám nainstalovaný Windows Vista.“  Hotline: “OK.“  Zákazník: “Počítač mi nefunguje.“  Hotline: “Ano, to jste už říkal...“</vt:lpstr>
      <vt:lpstr>Děkuji za pozornost.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2015-10-21T12:18:32Z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