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4" r:id="rId6"/>
    <p:sldId id="298" r:id="rId7"/>
    <p:sldId id="296" r:id="rId8"/>
    <p:sldId id="295" r:id="rId9"/>
    <p:sldId id="297" r:id="rId10"/>
    <p:sldId id="306" r:id="rId11"/>
    <p:sldId id="299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80" d="100"/>
          <a:sy n="80" d="100"/>
        </p:scale>
        <p:origin x="96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smtClean="0"/>
              <a:t>Bezpečnost v IT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Jak na internet – bezpečnost počítače</a:t>
            </a:r>
            <a:endParaRPr lang="cs-CZ" dirty="0" smtClean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Ukázka firewallu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err="1" smtClean="0"/>
              <a:t>Facebook</a:t>
            </a:r>
            <a:r>
              <a:rPr lang="cs-CZ" dirty="0" smtClean="0"/>
              <a:t> a viry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www.antivirovecentrum.cz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www.eset.cz</a:t>
            </a:r>
            <a:endParaRPr lang="cs-CZ" dirty="0" smtClean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</a:t>
            </a:r>
            <a:r>
              <a:rPr lang="cs-CZ" sz="3200" dirty="0" smtClean="0"/>
              <a:t>?„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"A máte ji zapnutou</a:t>
            </a:r>
            <a:r>
              <a:rPr lang="cs-CZ" sz="3200" dirty="0" smtClean="0"/>
              <a:t>?„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škodlivý software = </a:t>
            </a:r>
            <a:r>
              <a:rPr lang="cs-CZ" dirty="0" err="1"/>
              <a:t>malware</a:t>
            </a:r>
            <a:r>
              <a:rPr lang="cs-CZ" dirty="0"/>
              <a:t> </a:t>
            </a:r>
          </a:p>
          <a:p>
            <a:r>
              <a:rPr lang="cs-CZ" dirty="0" smtClean="0"/>
              <a:t>bezpečnost </a:t>
            </a:r>
            <a:r>
              <a:rPr lang="cs-CZ" dirty="0"/>
              <a:t>počítačových sítí – firewall,</a:t>
            </a:r>
          </a:p>
          <a:p>
            <a:r>
              <a:rPr lang="cs-CZ" dirty="0"/>
              <a:t>bezpečné používání internetu,</a:t>
            </a:r>
          </a:p>
          <a:p>
            <a:r>
              <a:rPr lang="cs-CZ" dirty="0"/>
              <a:t>nebezpečí v komunikaci (on-line, e-mail),</a:t>
            </a:r>
          </a:p>
          <a:p>
            <a:r>
              <a:rPr lang="cs-CZ" dirty="0"/>
              <a:t>nebezpečí na sociálních sítích,</a:t>
            </a:r>
          </a:p>
          <a:p>
            <a:r>
              <a:rPr lang="cs-CZ" dirty="0"/>
              <a:t>bezpečná hesla,</a:t>
            </a:r>
          </a:p>
          <a:p>
            <a:r>
              <a:rPr lang="cs-CZ" dirty="0"/>
              <a:t>bezpečná správa dat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bezpečnosti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Počítačové viry (</a:t>
            </a:r>
            <a:r>
              <a:rPr lang="cs-CZ" dirty="0" err="1" smtClean="0"/>
              <a:t>boot</a:t>
            </a:r>
            <a:r>
              <a:rPr lang="cs-CZ" dirty="0" smtClean="0"/>
              <a:t>, souborové, rezidentní)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Trojské koně (</a:t>
            </a:r>
            <a:r>
              <a:rPr lang="cs-CZ" dirty="0" err="1" smtClean="0"/>
              <a:t>password-stealing</a:t>
            </a:r>
            <a:r>
              <a:rPr lang="cs-CZ" dirty="0" smtClean="0"/>
              <a:t>, destruktivní, </a:t>
            </a:r>
            <a:r>
              <a:rPr lang="cs-CZ" dirty="0" err="1" smtClean="0"/>
              <a:t>trojan</a:t>
            </a:r>
            <a:r>
              <a:rPr lang="cs-CZ" dirty="0" smtClean="0"/>
              <a:t> </a:t>
            </a:r>
            <a:r>
              <a:rPr lang="cs-CZ" dirty="0" err="1" smtClean="0"/>
              <a:t>downloader</a:t>
            </a:r>
            <a:r>
              <a:rPr lang="cs-CZ" dirty="0" smtClean="0"/>
              <a:t>, </a:t>
            </a:r>
            <a:r>
              <a:rPr lang="cs-CZ" dirty="0" err="1" smtClean="0"/>
              <a:t>backdoor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Spyware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Adware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Malware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odděluje provoz mezi dvěma sítěmi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definuje pravidla toku informací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d</a:t>
            </a:r>
            <a:r>
              <a:rPr lang="cs-CZ" dirty="0" smtClean="0"/>
              <a:t>ůležitý bezpečností prvek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monitorují veškeré dění v síti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Integrovaný přímo ve Windows nebo jako samostatný program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Firewall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Falešné webové stránky = </a:t>
            </a:r>
            <a:r>
              <a:rPr lang="cs-CZ" dirty="0" err="1" smtClean="0">
                <a:effectLst/>
              </a:rPr>
              <a:t>spoofing</a:t>
            </a:r>
            <a:endParaRPr lang="cs-CZ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E-mail (spam, </a:t>
            </a:r>
            <a:r>
              <a:rPr lang="cs-CZ" dirty="0" err="1" smtClean="0">
                <a:effectLst/>
              </a:rPr>
              <a:t>phishing</a:t>
            </a:r>
            <a:r>
              <a:rPr lang="cs-CZ" dirty="0" smtClean="0">
                <a:effectLst/>
              </a:rPr>
              <a:t>, </a:t>
            </a:r>
            <a:r>
              <a:rPr lang="cs-CZ" dirty="0" err="1" smtClean="0">
                <a:effectLst/>
              </a:rPr>
              <a:t>hoax</a:t>
            </a:r>
            <a:r>
              <a:rPr lang="cs-CZ" dirty="0" smtClean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dirty="0" err="1" smtClean="0">
                <a:effectLst/>
              </a:rPr>
              <a:t>Kyberšikana</a:t>
            </a:r>
            <a:endParaRPr lang="cs-CZ" dirty="0">
              <a:effectLst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online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Kontrola nad svým počítačem a nad tím, kdo jej používá.</a:t>
            </a:r>
          </a:p>
          <a:p>
            <a:r>
              <a:rPr lang="cs-CZ" dirty="0"/>
              <a:t>Vždy prověřit veškerá média (DVD, CD, </a:t>
            </a:r>
            <a:r>
              <a:rPr lang="cs-CZ" dirty="0" err="1"/>
              <a:t>flash</a:t>
            </a:r>
            <a:r>
              <a:rPr lang="cs-CZ" dirty="0"/>
              <a:t> disk) před použitím.</a:t>
            </a:r>
          </a:p>
          <a:p>
            <a:r>
              <a:rPr lang="cs-CZ" dirty="0"/>
              <a:t>Neotvírat nevyžádanou poštu ani nepožadovanou přílohu.</a:t>
            </a:r>
          </a:p>
          <a:p>
            <a:r>
              <a:rPr lang="cs-CZ" dirty="0"/>
              <a:t>Nainstalovat vhodný antivirový program a průběžně provádět aktualizaci.</a:t>
            </a:r>
          </a:p>
          <a:p>
            <a:r>
              <a:rPr lang="cs-CZ" dirty="0"/>
              <a:t>Při přístupu na Internet je nutno mít firewall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antiviru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/>
              <a:t>Pravidelně zálohovat data uložená v počítači.</a:t>
            </a:r>
          </a:p>
          <a:p>
            <a:r>
              <a:rPr lang="cs-CZ" dirty="0"/>
              <a:t>Pravidelně aktualizovat systém – záplaty (Windows).</a:t>
            </a:r>
          </a:p>
          <a:p>
            <a:r>
              <a:rPr lang="cs-CZ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dirty="0"/>
              <a:t>Opatrně přistupovat k aplikacím na internetu.</a:t>
            </a:r>
          </a:p>
          <a:p>
            <a:r>
              <a:rPr lang="cs-CZ" dirty="0"/>
              <a:t>Používat doplňující antispamový, </a:t>
            </a:r>
            <a:r>
              <a:rPr lang="cs-CZ" dirty="0" err="1"/>
              <a:t>antispyware</a:t>
            </a:r>
            <a:r>
              <a:rPr lang="cs-CZ" dirty="0"/>
              <a:t> a </a:t>
            </a:r>
            <a:r>
              <a:rPr lang="cs-CZ" dirty="0" err="1"/>
              <a:t>antiadware</a:t>
            </a:r>
            <a:r>
              <a:rPr lang="cs-CZ" dirty="0"/>
              <a:t> SW.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antiviru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Bezpečné heslo neuhodnutelné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smtClean="0"/>
              <a:t>Ideálně: délka 10, velká a malá písmena, číslice, speciální znak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 smtClean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Vždy jiné heslo !!!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Zálohujte…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Hesla a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7. </a:t>
            </a:r>
            <a:r>
              <a:rPr lang="cs-CZ" sz="6000" dirty="0" smtClean="0"/>
              <a:t>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195</Words>
  <Application>Microsoft Office PowerPoint</Application>
  <PresentationFormat>Předvádění na obrazovce (4:3)</PresentationFormat>
  <Paragraphs>61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2015-11-10T21:02:13Z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