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71" r:id="rId4"/>
    <p:sldId id="272" r:id="rId5"/>
    <p:sldId id="274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B7A011-1559-4EF1-8FB0-43A331032677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BBFBE9-6005-42CB-AA51-602D1D360A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Profesiografie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perspektivy profesiografie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Biologická</a:t>
            </a:r>
          </a:p>
          <a:p>
            <a:r>
              <a:rPr lang="cs-CZ" dirty="0" smtClean="0"/>
              <a:t>Motoricko-výkonová</a:t>
            </a:r>
          </a:p>
          <a:p>
            <a:r>
              <a:rPr lang="cs-CZ" dirty="0" smtClean="0"/>
              <a:t>Psychologická</a:t>
            </a:r>
          </a:p>
          <a:p>
            <a:r>
              <a:rPr lang="cs-CZ" dirty="0" smtClean="0"/>
              <a:t>Sociologická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009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Vloha, schopnost, dovednost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Vloha (</a:t>
            </a:r>
            <a:r>
              <a:rPr lang="cs-CZ" i="1" dirty="0" smtClean="0"/>
              <a:t>Aptitude</a:t>
            </a:r>
            <a:r>
              <a:rPr lang="cs-CZ" dirty="0" smtClean="0"/>
              <a:t>) – zcela vrozený předpoklad k nějaké duševní, fyzické činnosti nebo fyziologickému či antropometrickému růstu</a:t>
            </a:r>
          </a:p>
          <a:p>
            <a:r>
              <a:rPr lang="cs-CZ" dirty="0" smtClean="0"/>
              <a:t>Schopnost (</a:t>
            </a:r>
            <a:r>
              <a:rPr lang="cs-CZ" i="1" dirty="0" smtClean="0"/>
              <a:t>skill, ability</a:t>
            </a:r>
            <a:r>
              <a:rPr lang="cs-CZ" dirty="0" smtClean="0"/>
              <a:t>)- do jisté míry biologický podmíněná (zakládá se na vloze, či několika vlohách), ale také utvářená v interakci s prostředím (Carrol, 199</a:t>
            </a:r>
            <a:r>
              <a:rPr lang="en-US" dirty="0" smtClean="0"/>
              <a:t>6; Ceci, 1993)</a:t>
            </a:r>
            <a:endParaRPr lang="cs-CZ" dirty="0" smtClean="0"/>
          </a:p>
          <a:p>
            <a:r>
              <a:rPr lang="cs-CZ" dirty="0" smtClean="0"/>
              <a:t>Dovednost </a:t>
            </a:r>
            <a:r>
              <a:rPr lang="cs-CZ" b="1" i="1" dirty="0" smtClean="0"/>
              <a:t> - </a:t>
            </a:r>
            <a:r>
              <a:rPr lang="cs-CZ" dirty="0" smtClean="0"/>
              <a:t>jedná se o progresivní projev schopností do formalizovaných výsledků (Bailey a Morley</a:t>
            </a:r>
            <a:r>
              <a:rPr lang="en-US" dirty="0" smtClean="0"/>
              <a:t>, 2</a:t>
            </a:r>
            <a:r>
              <a:rPr lang="cs-CZ" dirty="0" smtClean="0"/>
              <a:t>006).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 smtClean="0"/>
              <a:t>Fotbalista Petr má vrozený předpoklad k dobré aerobní kapacitě plic a tedy i předpoklad k dobré kondici (vloha). Vlivem intenzivního, dlouhodobého tréninku je pak jeho kapacita plic výrazně vyšší, než u jeho spoluhráčů – vysoká aerobní kapacita plic (schopnost). Díky tomu během zápasu bez problému naběhá i deset kilometrů a má výbornou kondičku (dovednost).</a:t>
            </a:r>
          </a:p>
          <a:p>
            <a:r>
              <a:rPr lang="cs-CZ" dirty="0" smtClean="0"/>
              <a:t>Diagnostikujeme ve většině případů schopnosti!</a:t>
            </a:r>
          </a:p>
          <a:p>
            <a:endParaRPr lang="cs-CZ" dirty="0" smtClean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5720" y="1000108"/>
            <a:ext cx="8229600" cy="1066800"/>
          </a:xfrm>
        </p:spPr>
        <p:txBody>
          <a:bodyPr/>
          <a:lstStyle/>
          <a:p>
            <a:r>
              <a:rPr lang="cs-CZ" dirty="0" smtClean="0"/>
              <a:t>Práh talentu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určovaný arbitrárně (mezi horních 3-25</a:t>
            </a:r>
            <a:r>
              <a:rPr lang="en-US" dirty="0" smtClean="0"/>
              <a:t>%)</a:t>
            </a:r>
            <a:endParaRPr lang="cs-CZ" dirty="0" smtClean="0"/>
          </a:p>
          <a:p>
            <a:pPr>
              <a:buNone/>
            </a:pPr>
            <a:endParaRPr lang="cs-CZ" b="1" dirty="0"/>
          </a:p>
        </p:txBody>
      </p:sp>
      <p:pic>
        <p:nvPicPr>
          <p:cNvPr id="4" name="obrázek 2" descr="C:\Users\mv\Documents\IQ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000240"/>
            <a:ext cx="642942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</TotalTime>
  <Words>109</Words>
  <Application>Microsoft Office PowerPoint</Application>
  <PresentationFormat>Předvádění na obrazovce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Profesiografie</vt:lpstr>
      <vt:lpstr>Základní perspektivy profesiografie </vt:lpstr>
      <vt:lpstr>Vloha, schopnost, dovednost</vt:lpstr>
      <vt:lpstr>Příklad</vt:lpstr>
      <vt:lpstr>Práh talentu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sportu</dc:title>
  <dc:creator>Adnan</dc:creator>
  <cp:lastModifiedBy>Adnan</cp:lastModifiedBy>
  <cp:revision>6</cp:revision>
  <dcterms:created xsi:type="dcterms:W3CDTF">2015-10-07T13:09:52Z</dcterms:created>
  <dcterms:modified xsi:type="dcterms:W3CDTF">2015-10-18T10:38:23Z</dcterms:modified>
</cp:coreProperties>
</file>