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90A54-1EE0-47B2-A286-4FC094B18B05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B722F-D6D0-4194-979C-9AE4DF5CA0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0777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90A54-1EE0-47B2-A286-4FC094B18B05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B722F-D6D0-4194-979C-9AE4DF5CA0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578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90A54-1EE0-47B2-A286-4FC094B18B05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B722F-D6D0-4194-979C-9AE4DF5CA0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5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90A54-1EE0-47B2-A286-4FC094B18B05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B722F-D6D0-4194-979C-9AE4DF5CA0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74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90A54-1EE0-47B2-A286-4FC094B18B05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B722F-D6D0-4194-979C-9AE4DF5CA0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296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90A54-1EE0-47B2-A286-4FC094B18B05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B722F-D6D0-4194-979C-9AE4DF5CA0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0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90A54-1EE0-47B2-A286-4FC094B18B05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B722F-D6D0-4194-979C-9AE4DF5CA0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071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90A54-1EE0-47B2-A286-4FC094B18B05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B722F-D6D0-4194-979C-9AE4DF5CA0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33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90A54-1EE0-47B2-A286-4FC094B18B05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B722F-D6D0-4194-979C-9AE4DF5CA0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776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90A54-1EE0-47B2-A286-4FC094B18B05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B722F-D6D0-4194-979C-9AE4DF5CA0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0416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90A54-1EE0-47B2-A286-4FC094B18B05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B722F-D6D0-4194-979C-9AE4DF5CA0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897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90A54-1EE0-47B2-A286-4FC094B18B05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B722F-D6D0-4194-979C-9AE4DF5CA0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00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Āsanas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Harmonization</a:t>
            </a:r>
            <a:r>
              <a:rPr lang="cs-CZ" dirty="0" smtClean="0"/>
              <a:t> </a:t>
            </a:r>
            <a:r>
              <a:rPr lang="cs-CZ" dirty="0" err="1" smtClean="0"/>
              <a:t>exercises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84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Balancings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balancing</a:t>
            </a:r>
            <a:r>
              <a:rPr lang="cs-CZ" dirty="0" smtClean="0"/>
              <a:t> </a:t>
            </a:r>
            <a:r>
              <a:rPr lang="cs-CZ" dirty="0" err="1" smtClean="0"/>
              <a:t>poses</a:t>
            </a:r>
            <a:r>
              <a:rPr lang="cs-CZ" dirty="0" smtClean="0"/>
              <a:t> </a:t>
            </a:r>
            <a:r>
              <a:rPr lang="cs-CZ" dirty="0" err="1" smtClean="0"/>
              <a:t>develop</a:t>
            </a:r>
            <a:r>
              <a:rPr lang="cs-CZ" dirty="0" smtClean="0"/>
              <a:t> </a:t>
            </a:r>
            <a:r>
              <a:rPr lang="cs-CZ" dirty="0" err="1" smtClean="0"/>
              <a:t>lightness</a:t>
            </a:r>
            <a:r>
              <a:rPr lang="cs-CZ" dirty="0" smtClean="0"/>
              <a:t>, </a:t>
            </a:r>
            <a:r>
              <a:rPr lang="cs-CZ" dirty="0" err="1" smtClean="0"/>
              <a:t>strength</a:t>
            </a:r>
            <a:r>
              <a:rPr lang="cs-CZ" dirty="0" smtClean="0"/>
              <a:t>, and agility. </a:t>
            </a:r>
            <a:r>
              <a:rPr lang="cs-CZ" dirty="0" err="1" smtClean="0"/>
              <a:t>Muscle</a:t>
            </a:r>
            <a:r>
              <a:rPr lang="cs-CZ" dirty="0" smtClean="0"/>
              <a:t> tone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developed</a:t>
            </a:r>
            <a:r>
              <a:rPr lang="cs-CZ" dirty="0" smtClean="0"/>
              <a:t>. </a:t>
            </a:r>
            <a:r>
              <a:rPr lang="cs-CZ" dirty="0" err="1" smtClean="0"/>
              <a:t>Coordination</a:t>
            </a:r>
            <a:r>
              <a:rPr lang="cs-CZ" dirty="0" smtClean="0"/>
              <a:t> and </a:t>
            </a:r>
            <a:r>
              <a:rPr lang="cs-CZ" dirty="0" err="1" smtClean="0"/>
              <a:t>concetration</a:t>
            </a:r>
            <a:r>
              <a:rPr lang="cs-CZ" dirty="0" smtClean="0"/>
              <a:t> </a:t>
            </a:r>
            <a:r>
              <a:rPr lang="cs-CZ" dirty="0" err="1" smtClean="0"/>
              <a:t>increase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i="1" dirty="0" err="1" smtClean="0"/>
              <a:t>Bakāsana</a:t>
            </a:r>
            <a:endParaRPr lang="cs-CZ" i="1" dirty="0" smtClean="0"/>
          </a:p>
          <a:p>
            <a:r>
              <a:rPr lang="cs-CZ" i="1" dirty="0" err="1" smtClean="0"/>
              <a:t>Garudāsana</a:t>
            </a:r>
            <a:endParaRPr lang="cs-CZ" i="1" dirty="0" smtClean="0"/>
          </a:p>
          <a:p>
            <a:r>
              <a:rPr lang="cs-CZ" i="1" dirty="0" err="1" smtClean="0"/>
              <a:t>Vrksāsana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54948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Supine</a:t>
            </a:r>
            <a:r>
              <a:rPr lang="cs-CZ" dirty="0" smtClean="0"/>
              <a:t> &amp; </a:t>
            </a:r>
            <a:r>
              <a:rPr lang="cs-CZ" dirty="0" err="1" smtClean="0"/>
              <a:t>Prone</a:t>
            </a:r>
            <a:r>
              <a:rPr lang="cs-CZ" dirty="0" smtClean="0"/>
              <a:t> </a:t>
            </a:r>
            <a:r>
              <a:rPr lang="cs-CZ" dirty="0" err="1" smtClean="0"/>
              <a:t>Poses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These </a:t>
            </a:r>
            <a:r>
              <a:rPr lang="cs-CZ" dirty="0" err="1" smtClean="0"/>
              <a:t>poses</a:t>
            </a:r>
            <a:r>
              <a:rPr lang="cs-CZ" dirty="0" smtClean="0"/>
              <a:t> </a:t>
            </a:r>
            <a:r>
              <a:rPr lang="cs-CZ" dirty="0" err="1" smtClean="0"/>
              <a:t>stretch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abdomen, </a:t>
            </a:r>
            <a:r>
              <a:rPr lang="cs-CZ" dirty="0" err="1" smtClean="0"/>
              <a:t>increase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mobility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spine and </a:t>
            </a:r>
            <a:r>
              <a:rPr lang="cs-CZ" dirty="0" err="1" smtClean="0"/>
              <a:t>hips</a:t>
            </a:r>
            <a:r>
              <a:rPr lang="cs-CZ" dirty="0" smtClean="0"/>
              <a:t>, and open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groin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strengthen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back</a:t>
            </a:r>
            <a:r>
              <a:rPr lang="cs-CZ" dirty="0" smtClean="0"/>
              <a:t>, </a:t>
            </a:r>
            <a:r>
              <a:rPr lang="cs-CZ" dirty="0" err="1" smtClean="0"/>
              <a:t>arms</a:t>
            </a:r>
            <a:r>
              <a:rPr lang="cs-CZ" dirty="0" smtClean="0"/>
              <a:t>, and </a:t>
            </a:r>
            <a:r>
              <a:rPr lang="cs-CZ" dirty="0" err="1" smtClean="0"/>
              <a:t>legs</a:t>
            </a:r>
            <a:r>
              <a:rPr lang="cs-CZ" dirty="0" smtClean="0"/>
              <a:t>. </a:t>
            </a:r>
          </a:p>
          <a:p>
            <a:endParaRPr lang="cs-CZ" dirty="0"/>
          </a:p>
          <a:p>
            <a:r>
              <a:rPr lang="cs-CZ" i="1" dirty="0" err="1" smtClean="0"/>
              <a:t>Supta</a:t>
            </a:r>
            <a:r>
              <a:rPr lang="cs-CZ" i="1" dirty="0" smtClean="0"/>
              <a:t> </a:t>
            </a:r>
            <a:r>
              <a:rPr lang="cs-CZ" i="1" dirty="0" err="1" smtClean="0"/>
              <a:t>Pādāngusthāsana</a:t>
            </a:r>
            <a:endParaRPr lang="cs-CZ" i="1" dirty="0" smtClean="0"/>
          </a:p>
          <a:p>
            <a:r>
              <a:rPr lang="cs-CZ" i="1" dirty="0" err="1" smtClean="0"/>
              <a:t>Śalabhāsana</a:t>
            </a:r>
            <a:endParaRPr lang="cs-CZ" i="1" dirty="0" smtClean="0"/>
          </a:p>
          <a:p>
            <a:r>
              <a:rPr lang="cs-CZ" i="1" dirty="0" err="1" smtClean="0"/>
              <a:t>Dhanurāsana</a:t>
            </a:r>
            <a:endParaRPr lang="cs-CZ" i="1" dirty="0" smtClean="0"/>
          </a:p>
          <a:p>
            <a:r>
              <a:rPr lang="cs-CZ" i="1" dirty="0" err="1" smtClean="0"/>
              <a:t>Adho</a:t>
            </a:r>
            <a:r>
              <a:rPr lang="cs-CZ" i="1" dirty="0" smtClean="0"/>
              <a:t> </a:t>
            </a:r>
            <a:r>
              <a:rPr lang="cs-CZ" i="1" dirty="0" err="1" smtClean="0"/>
              <a:t>Mukha</a:t>
            </a:r>
            <a:r>
              <a:rPr lang="cs-CZ" i="1" dirty="0" smtClean="0"/>
              <a:t> </a:t>
            </a:r>
            <a:r>
              <a:rPr lang="cs-CZ" i="1" dirty="0" err="1" smtClean="0"/>
              <a:t>Śvānāsana</a:t>
            </a:r>
            <a:endParaRPr lang="cs-CZ" i="1" dirty="0" smtClean="0"/>
          </a:p>
          <a:p>
            <a:r>
              <a:rPr lang="cs-CZ" i="1" dirty="0" err="1" smtClean="0"/>
              <a:t>Urdhva</a:t>
            </a:r>
            <a:r>
              <a:rPr lang="cs-CZ" i="1" dirty="0" smtClean="0"/>
              <a:t> </a:t>
            </a:r>
            <a:r>
              <a:rPr lang="cs-CZ" i="1" dirty="0" err="1" smtClean="0"/>
              <a:t>Mukha</a:t>
            </a:r>
            <a:r>
              <a:rPr lang="cs-CZ" i="1" dirty="0" smtClean="0"/>
              <a:t> </a:t>
            </a:r>
            <a:r>
              <a:rPr lang="cs-CZ" i="1" dirty="0" err="1" smtClean="0"/>
              <a:t>Śvānāsana</a:t>
            </a:r>
            <a:endParaRPr lang="cs-CZ" i="1" dirty="0" smtClean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71561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Inverted</a:t>
            </a:r>
            <a:r>
              <a:rPr lang="cs-CZ" dirty="0" smtClean="0"/>
              <a:t> </a:t>
            </a:r>
            <a:r>
              <a:rPr lang="cs-CZ" dirty="0" err="1" smtClean="0"/>
              <a:t>Poses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inverted</a:t>
            </a:r>
            <a:r>
              <a:rPr lang="cs-CZ" dirty="0" smtClean="0"/>
              <a:t> </a:t>
            </a:r>
            <a:r>
              <a:rPr lang="cs-CZ" dirty="0" err="1" smtClean="0"/>
              <a:t>poses</a:t>
            </a:r>
            <a:r>
              <a:rPr lang="cs-CZ" dirty="0" smtClean="0"/>
              <a:t> </a:t>
            </a:r>
            <a:r>
              <a:rPr lang="cs-CZ" dirty="0" err="1" smtClean="0"/>
              <a:t>revitalize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whole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improve</a:t>
            </a:r>
            <a:r>
              <a:rPr lang="cs-CZ" dirty="0" smtClean="0"/>
              <a:t> </a:t>
            </a:r>
            <a:r>
              <a:rPr lang="cs-CZ" dirty="0" err="1" smtClean="0"/>
              <a:t>circulation</a:t>
            </a:r>
            <a:r>
              <a:rPr lang="cs-CZ" dirty="0" smtClean="0"/>
              <a:t> and </a:t>
            </a:r>
            <a:r>
              <a:rPr lang="cs-CZ" dirty="0" err="1" smtClean="0"/>
              <a:t>concentration</a:t>
            </a:r>
            <a:r>
              <a:rPr lang="cs-CZ" dirty="0" smtClean="0"/>
              <a:t>, tone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glandular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i="1" dirty="0" err="1" smtClean="0"/>
              <a:t>Sarvāngāsana</a:t>
            </a:r>
            <a:endParaRPr lang="cs-CZ" i="1" dirty="0" smtClean="0"/>
          </a:p>
          <a:p>
            <a:r>
              <a:rPr lang="cs-CZ" i="1" smtClean="0"/>
              <a:t>Halāsana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64557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cs-CZ" dirty="0" err="1" smtClean="0"/>
              <a:t>Yoga</a:t>
            </a:r>
            <a:r>
              <a:rPr lang="cs-CZ" dirty="0" smtClean="0"/>
              <a:t> </a:t>
            </a:r>
            <a:r>
              <a:rPr lang="cs-CZ" dirty="0" err="1" smtClean="0"/>
              <a:t>asanas</a:t>
            </a:r>
            <a:r>
              <a:rPr lang="cs-CZ" dirty="0" smtClean="0"/>
              <a:t> and </a:t>
            </a:r>
            <a:r>
              <a:rPr lang="cs-CZ" dirty="0" err="1" smtClean="0"/>
              <a:t>relaxation</a:t>
            </a:r>
            <a:r>
              <a:rPr lang="cs-CZ" dirty="0" smtClean="0"/>
              <a:t> </a:t>
            </a:r>
            <a:r>
              <a:rPr lang="cs-CZ" dirty="0" err="1" smtClean="0"/>
              <a:t>techniques</a:t>
            </a:r>
            <a:r>
              <a:rPr lang="cs-CZ" dirty="0" smtClean="0"/>
              <a:t> make </a:t>
            </a:r>
            <a:r>
              <a:rPr lang="cs-CZ" dirty="0" err="1" smtClean="0"/>
              <a:t>efficient</a:t>
            </a:r>
            <a:r>
              <a:rPr lang="cs-CZ" dirty="0" smtClean="0"/>
              <a:t> use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physical</a:t>
            </a:r>
            <a:r>
              <a:rPr lang="cs-CZ" dirty="0" smtClean="0"/>
              <a:t> and </a:t>
            </a:r>
            <a:r>
              <a:rPr lang="cs-CZ" dirty="0" err="1" smtClean="0"/>
              <a:t>mantal</a:t>
            </a:r>
            <a:r>
              <a:rPr lang="cs-CZ" dirty="0" smtClean="0"/>
              <a:t> </a:t>
            </a:r>
            <a:r>
              <a:rPr lang="cs-CZ" dirty="0" err="1" smtClean="0"/>
              <a:t>resources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brings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better</a:t>
            </a:r>
            <a:r>
              <a:rPr lang="cs-CZ" dirty="0" smtClean="0"/>
              <a:t> </a:t>
            </a:r>
            <a:r>
              <a:rPr lang="cs-CZ" dirty="0" err="1" smtClean="0"/>
              <a:t>adjustment</a:t>
            </a:r>
            <a:r>
              <a:rPr lang="cs-CZ" dirty="0" smtClean="0"/>
              <a:t> in </a:t>
            </a:r>
            <a:r>
              <a:rPr lang="cs-CZ" dirty="0" err="1" smtClean="0"/>
              <a:t>various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</a:t>
            </a:r>
            <a:r>
              <a:rPr lang="cs-CZ" dirty="0" err="1" smtClean="0"/>
              <a:t>situations</a:t>
            </a:r>
            <a:r>
              <a:rPr lang="cs-CZ" dirty="0" smtClean="0"/>
              <a:t> and </a:t>
            </a:r>
            <a:r>
              <a:rPr lang="cs-CZ" dirty="0" err="1" smtClean="0"/>
              <a:t>paves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health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practise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asanas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integrated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Yoga</a:t>
            </a:r>
            <a:r>
              <a:rPr lang="cs-CZ" dirty="0" smtClean="0"/>
              <a:t> </a:t>
            </a:r>
            <a:r>
              <a:rPr lang="cs-CZ" dirty="0" err="1" smtClean="0"/>
              <a:t>philosophy</a:t>
            </a:r>
            <a:r>
              <a:rPr lang="cs-CZ" dirty="0" smtClean="0"/>
              <a:t> and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cannot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separated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234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cs-CZ" dirty="0" err="1" smtClean="0"/>
              <a:t>Asanas</a:t>
            </a:r>
            <a:r>
              <a:rPr lang="cs-CZ" dirty="0" smtClean="0"/>
              <a:t> are </a:t>
            </a:r>
            <a:r>
              <a:rPr lang="cs-CZ" dirty="0" err="1" smtClean="0"/>
              <a:t>integral</a:t>
            </a:r>
            <a:r>
              <a:rPr lang="cs-CZ" dirty="0" smtClean="0"/>
              <a:t>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Yoga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They</a:t>
            </a:r>
            <a:r>
              <a:rPr lang="cs-CZ" dirty="0" smtClean="0"/>
              <a:t> are not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physical</a:t>
            </a:r>
            <a:r>
              <a:rPr lang="cs-CZ" dirty="0" smtClean="0"/>
              <a:t> </a:t>
            </a:r>
            <a:r>
              <a:rPr lang="cs-CZ" dirty="0" err="1" smtClean="0"/>
              <a:t>exercise</a:t>
            </a:r>
            <a:r>
              <a:rPr lang="cs-CZ" dirty="0" smtClean="0"/>
              <a:t> –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involve</a:t>
            </a:r>
            <a:r>
              <a:rPr lang="cs-CZ" dirty="0" smtClean="0"/>
              <a:t> </a:t>
            </a:r>
            <a:r>
              <a:rPr lang="cs-CZ" dirty="0" err="1" smtClean="0"/>
              <a:t>both</a:t>
            </a:r>
            <a:r>
              <a:rPr lang="cs-CZ" dirty="0" smtClean="0"/>
              <a:t> </a:t>
            </a:r>
            <a:r>
              <a:rPr lang="cs-CZ" dirty="0" err="1" smtClean="0"/>
              <a:t>psychological</a:t>
            </a:r>
            <a:r>
              <a:rPr lang="cs-CZ" dirty="0" smtClean="0"/>
              <a:t> and </a:t>
            </a:r>
            <a:r>
              <a:rPr lang="cs-CZ" dirty="0" err="1" smtClean="0"/>
              <a:t>physiologicals</a:t>
            </a:r>
            <a:r>
              <a:rPr lang="cs-CZ" dirty="0" smtClean="0"/>
              <a:t> </a:t>
            </a:r>
            <a:r>
              <a:rPr lang="cs-CZ" dirty="0" err="1" smtClean="0"/>
              <a:t>processes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Practise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systematic</a:t>
            </a:r>
            <a:r>
              <a:rPr lang="cs-CZ" dirty="0" smtClean="0"/>
              <a:t>, </a:t>
            </a:r>
            <a:r>
              <a:rPr lang="cs-CZ" dirty="0" err="1" smtClean="0"/>
              <a:t>starting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simple</a:t>
            </a:r>
            <a:r>
              <a:rPr lang="cs-CZ" dirty="0" smtClean="0"/>
              <a:t> </a:t>
            </a:r>
            <a:r>
              <a:rPr lang="cs-CZ" dirty="0" err="1" smtClean="0"/>
              <a:t>postures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Breathing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postures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important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91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postures</a:t>
            </a:r>
            <a:r>
              <a:rPr lang="cs-CZ" dirty="0" smtClean="0"/>
              <a:t> and </a:t>
            </a:r>
            <a:r>
              <a:rPr lang="cs-CZ" dirty="0" err="1" smtClean="0"/>
              <a:t>cycles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postures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effects</a:t>
            </a:r>
            <a:r>
              <a:rPr lang="cs-CZ" dirty="0" smtClean="0"/>
              <a:t>: </a:t>
            </a:r>
            <a:r>
              <a:rPr lang="cs-CZ" dirty="0" err="1" smtClean="0"/>
              <a:t>stimulating</a:t>
            </a:r>
            <a:r>
              <a:rPr lang="cs-CZ" dirty="0" smtClean="0"/>
              <a:t>, </a:t>
            </a:r>
            <a:r>
              <a:rPr lang="cs-CZ" dirty="0" err="1" smtClean="0"/>
              <a:t>calming</a:t>
            </a:r>
            <a:r>
              <a:rPr lang="cs-CZ" dirty="0" smtClean="0"/>
              <a:t>, </a:t>
            </a:r>
            <a:r>
              <a:rPr lang="cs-CZ" dirty="0" err="1" smtClean="0"/>
              <a:t>energizing</a:t>
            </a:r>
            <a:r>
              <a:rPr lang="cs-CZ" dirty="0" smtClean="0"/>
              <a:t>, </a:t>
            </a:r>
            <a:r>
              <a:rPr lang="cs-CZ" dirty="0" err="1" smtClean="0"/>
              <a:t>building</a:t>
            </a:r>
            <a:r>
              <a:rPr lang="cs-CZ" dirty="0" smtClean="0"/>
              <a:t> </a:t>
            </a:r>
            <a:r>
              <a:rPr lang="cs-CZ" dirty="0" err="1" smtClean="0"/>
              <a:t>concentration</a:t>
            </a:r>
            <a:r>
              <a:rPr lang="cs-CZ" dirty="0" smtClean="0"/>
              <a:t>, </a:t>
            </a:r>
            <a:r>
              <a:rPr lang="cs-CZ" dirty="0" err="1" smtClean="0"/>
              <a:t>promoting</a:t>
            </a:r>
            <a:r>
              <a:rPr lang="cs-CZ" dirty="0" smtClean="0"/>
              <a:t> </a:t>
            </a:r>
            <a:r>
              <a:rPr lang="cs-CZ" dirty="0" err="1" smtClean="0"/>
              <a:t>sleep</a:t>
            </a:r>
            <a:r>
              <a:rPr lang="cs-CZ" dirty="0" smtClean="0"/>
              <a:t> and so on..</a:t>
            </a:r>
          </a:p>
          <a:p>
            <a:endParaRPr lang="cs-CZ" dirty="0"/>
          </a:p>
          <a:p>
            <a:r>
              <a:rPr lang="cs-CZ" dirty="0" smtClean="0"/>
              <a:t>These </a:t>
            </a:r>
            <a:r>
              <a:rPr lang="cs-CZ" dirty="0" err="1" smtClean="0"/>
              <a:t>benefits</a:t>
            </a:r>
            <a:r>
              <a:rPr lang="cs-CZ" dirty="0" smtClean="0"/>
              <a:t> </a:t>
            </a:r>
            <a:r>
              <a:rPr lang="cs-CZ" dirty="0" err="1" smtClean="0"/>
              <a:t>come</a:t>
            </a:r>
            <a:r>
              <a:rPr lang="cs-CZ" dirty="0" smtClean="0"/>
              <a:t> as a </a:t>
            </a:r>
            <a:r>
              <a:rPr lang="cs-CZ" dirty="0" err="1" smtClean="0"/>
              <a:t>side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Yoga</a:t>
            </a:r>
            <a:r>
              <a:rPr lang="cs-CZ" dirty="0" smtClean="0"/>
              <a:t> </a:t>
            </a:r>
            <a:r>
              <a:rPr lang="cs-CZ" dirty="0" err="1" smtClean="0"/>
              <a:t>through</a:t>
            </a:r>
            <a:r>
              <a:rPr lang="cs-CZ" dirty="0" smtClean="0"/>
              <a:t> </a:t>
            </a:r>
            <a:r>
              <a:rPr lang="cs-CZ" dirty="0" err="1" smtClean="0"/>
              <a:t>correct</a:t>
            </a:r>
            <a:r>
              <a:rPr lang="cs-CZ" dirty="0" smtClean="0"/>
              <a:t> </a:t>
            </a:r>
            <a:r>
              <a:rPr lang="cs-CZ" dirty="0" err="1" smtClean="0"/>
              <a:t>practise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232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i="1" dirty="0" err="1" smtClean="0"/>
              <a:t>standing</a:t>
            </a:r>
            <a:r>
              <a:rPr lang="cs-CZ" i="1" dirty="0" smtClean="0"/>
              <a:t> </a:t>
            </a:r>
            <a:r>
              <a:rPr lang="cs-CZ" i="1" dirty="0" err="1" smtClean="0"/>
              <a:t>poses</a:t>
            </a:r>
            <a:r>
              <a:rPr lang="cs-CZ" i="1" dirty="0" smtClean="0"/>
              <a:t> </a:t>
            </a:r>
            <a:r>
              <a:rPr lang="cs-CZ" dirty="0" err="1" smtClean="0"/>
              <a:t>give</a:t>
            </a:r>
            <a:r>
              <a:rPr lang="cs-CZ" dirty="0" smtClean="0"/>
              <a:t> vitality,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i="1" dirty="0" err="1" smtClean="0"/>
              <a:t>sitting</a:t>
            </a:r>
            <a:r>
              <a:rPr lang="cs-CZ" i="1" dirty="0" smtClean="0"/>
              <a:t> </a:t>
            </a:r>
            <a:r>
              <a:rPr lang="cs-CZ" i="1" dirty="0" err="1" smtClean="0"/>
              <a:t>poses</a:t>
            </a:r>
            <a:r>
              <a:rPr lang="cs-CZ" dirty="0" smtClean="0"/>
              <a:t> are </a:t>
            </a:r>
            <a:r>
              <a:rPr lang="cs-CZ" dirty="0" err="1" smtClean="0"/>
              <a:t>calming</a:t>
            </a:r>
            <a:r>
              <a:rPr lang="cs-CZ" dirty="0" smtClean="0"/>
              <a:t>, </a:t>
            </a:r>
            <a:r>
              <a:rPr lang="cs-CZ" i="1" dirty="0" err="1" smtClean="0"/>
              <a:t>twists</a:t>
            </a:r>
            <a:r>
              <a:rPr lang="cs-CZ" dirty="0" smtClean="0"/>
              <a:t> are </a:t>
            </a:r>
            <a:r>
              <a:rPr lang="cs-CZ" dirty="0" err="1" smtClean="0"/>
              <a:t>cleaning</a:t>
            </a:r>
            <a:r>
              <a:rPr lang="cs-CZ" dirty="0" smtClean="0"/>
              <a:t>, </a:t>
            </a:r>
            <a:r>
              <a:rPr lang="cs-CZ" i="1" dirty="0" err="1" smtClean="0"/>
              <a:t>supine</a:t>
            </a:r>
            <a:r>
              <a:rPr lang="cs-CZ" i="1" dirty="0" smtClean="0"/>
              <a:t> </a:t>
            </a:r>
            <a:r>
              <a:rPr lang="cs-CZ" i="1" dirty="0" err="1" smtClean="0"/>
              <a:t>poses</a:t>
            </a:r>
            <a:r>
              <a:rPr lang="cs-CZ" dirty="0" smtClean="0"/>
              <a:t> are </a:t>
            </a:r>
            <a:r>
              <a:rPr lang="cs-CZ" dirty="0" err="1" smtClean="0"/>
              <a:t>restful</a:t>
            </a:r>
            <a:r>
              <a:rPr lang="cs-CZ" dirty="0" smtClean="0"/>
              <a:t>, </a:t>
            </a:r>
            <a:r>
              <a:rPr lang="cs-CZ" i="1" dirty="0" err="1" smtClean="0"/>
              <a:t>prone</a:t>
            </a:r>
            <a:r>
              <a:rPr lang="cs-CZ" i="1" dirty="0" smtClean="0"/>
              <a:t> </a:t>
            </a:r>
            <a:r>
              <a:rPr lang="cs-CZ" i="1" dirty="0" err="1" smtClean="0"/>
              <a:t>poses</a:t>
            </a:r>
            <a:r>
              <a:rPr lang="cs-CZ" i="1" dirty="0" smtClean="0"/>
              <a:t> </a:t>
            </a:r>
            <a:r>
              <a:rPr lang="cs-CZ" dirty="0" smtClean="0"/>
              <a:t>are </a:t>
            </a:r>
            <a:r>
              <a:rPr lang="cs-CZ" dirty="0" err="1" smtClean="0"/>
              <a:t>energizing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i="1" dirty="0" err="1" smtClean="0"/>
              <a:t>inverted</a:t>
            </a:r>
            <a:r>
              <a:rPr lang="cs-CZ" i="1" dirty="0" smtClean="0"/>
              <a:t> </a:t>
            </a:r>
            <a:r>
              <a:rPr lang="cs-CZ" i="1" dirty="0" err="1" smtClean="0"/>
              <a:t>poses</a:t>
            </a:r>
            <a:r>
              <a:rPr lang="cs-CZ" i="1" dirty="0" smtClean="0"/>
              <a:t> </a:t>
            </a:r>
            <a:r>
              <a:rPr lang="cs-CZ" dirty="0" err="1" smtClean="0"/>
              <a:t>develop</a:t>
            </a:r>
            <a:r>
              <a:rPr lang="cs-CZ" dirty="0" smtClean="0"/>
              <a:t> </a:t>
            </a:r>
            <a:r>
              <a:rPr lang="cs-CZ" dirty="0" err="1" smtClean="0"/>
              <a:t>mental</a:t>
            </a:r>
            <a:r>
              <a:rPr lang="cs-CZ" dirty="0" smtClean="0"/>
              <a:t> </a:t>
            </a:r>
            <a:r>
              <a:rPr lang="cs-CZ" dirty="0" err="1" smtClean="0"/>
              <a:t>strengh</a:t>
            </a:r>
            <a:r>
              <a:rPr lang="cs-CZ" dirty="0" smtClean="0"/>
              <a:t>, </a:t>
            </a:r>
            <a:r>
              <a:rPr lang="cs-CZ" i="1" dirty="0" err="1" smtClean="0"/>
              <a:t>balancings</a:t>
            </a:r>
            <a:r>
              <a:rPr lang="cs-CZ" dirty="0" smtClean="0"/>
              <a:t> </a:t>
            </a:r>
            <a:r>
              <a:rPr lang="cs-CZ" dirty="0" err="1" smtClean="0"/>
              <a:t>bring</a:t>
            </a:r>
            <a:r>
              <a:rPr lang="cs-CZ" dirty="0" smtClean="0"/>
              <a:t> a feeling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lightness</a:t>
            </a:r>
            <a:r>
              <a:rPr lang="cs-CZ" dirty="0" smtClean="0"/>
              <a:t>, </a:t>
            </a:r>
            <a:r>
              <a:rPr lang="cs-CZ" i="1" dirty="0" err="1" smtClean="0"/>
              <a:t>backbends</a:t>
            </a:r>
            <a:r>
              <a:rPr lang="cs-CZ" dirty="0" smtClean="0"/>
              <a:t> are </a:t>
            </a:r>
            <a:r>
              <a:rPr lang="cs-CZ" dirty="0" err="1" smtClean="0"/>
              <a:t>exhilarating</a:t>
            </a:r>
            <a:r>
              <a:rPr lang="cs-CZ" dirty="0" smtClean="0"/>
              <a:t> and </a:t>
            </a:r>
            <a:r>
              <a:rPr lang="cs-CZ" i="1" dirty="0" err="1" smtClean="0"/>
              <a:t>jumpings</a:t>
            </a:r>
            <a:r>
              <a:rPr lang="cs-CZ" i="1" dirty="0" smtClean="0"/>
              <a:t> </a:t>
            </a:r>
            <a:r>
              <a:rPr lang="cs-CZ" dirty="0" err="1" smtClean="0"/>
              <a:t>develop</a:t>
            </a:r>
            <a:r>
              <a:rPr lang="cs-CZ" dirty="0" smtClean="0"/>
              <a:t> agility.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1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Standing</a:t>
            </a:r>
            <a:r>
              <a:rPr lang="cs-CZ" dirty="0" smtClean="0"/>
              <a:t> </a:t>
            </a:r>
            <a:r>
              <a:rPr lang="cs-CZ" dirty="0" err="1"/>
              <a:t>P</a:t>
            </a:r>
            <a:r>
              <a:rPr lang="cs-CZ" dirty="0" err="1" smtClean="0"/>
              <a:t>oses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standindg</a:t>
            </a:r>
            <a:r>
              <a:rPr lang="cs-CZ" dirty="0" smtClean="0"/>
              <a:t> </a:t>
            </a:r>
            <a:r>
              <a:rPr lang="cs-CZ" dirty="0" err="1" smtClean="0"/>
              <a:t>poses</a:t>
            </a:r>
            <a:r>
              <a:rPr lang="cs-CZ" dirty="0" smtClean="0"/>
              <a:t> </a:t>
            </a:r>
            <a:r>
              <a:rPr lang="cs-CZ" dirty="0" err="1" smtClean="0"/>
              <a:t>refresh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body and mind by </a:t>
            </a:r>
            <a:r>
              <a:rPr lang="cs-CZ" dirty="0" err="1" smtClean="0"/>
              <a:t>removing</a:t>
            </a:r>
            <a:r>
              <a:rPr lang="cs-CZ" dirty="0" smtClean="0"/>
              <a:t> </a:t>
            </a:r>
            <a:r>
              <a:rPr lang="cs-CZ" dirty="0" err="1" smtClean="0"/>
              <a:t>tension</a:t>
            </a:r>
            <a:r>
              <a:rPr lang="cs-CZ" dirty="0" smtClean="0"/>
              <a:t>, </a:t>
            </a:r>
            <a:r>
              <a:rPr lang="cs-CZ" dirty="0" err="1" smtClean="0"/>
              <a:t>aches</a:t>
            </a:r>
            <a:r>
              <a:rPr lang="cs-CZ" dirty="0" smtClean="0"/>
              <a:t> and </a:t>
            </a:r>
            <a:r>
              <a:rPr lang="cs-CZ" dirty="0" err="1" smtClean="0"/>
              <a:t>pains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stimulate</a:t>
            </a:r>
            <a:r>
              <a:rPr lang="cs-CZ" dirty="0" smtClean="0"/>
              <a:t> </a:t>
            </a:r>
            <a:r>
              <a:rPr lang="cs-CZ" dirty="0" err="1" smtClean="0"/>
              <a:t>digestion</a:t>
            </a:r>
            <a:r>
              <a:rPr lang="cs-CZ" dirty="0" smtClean="0"/>
              <a:t>, </a:t>
            </a:r>
            <a:r>
              <a:rPr lang="cs-CZ" dirty="0" err="1" smtClean="0"/>
              <a:t>regulate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kindneys</a:t>
            </a:r>
            <a:r>
              <a:rPr lang="cs-CZ" dirty="0" smtClean="0"/>
              <a:t>, and </a:t>
            </a:r>
            <a:r>
              <a:rPr lang="cs-CZ" dirty="0" err="1" smtClean="0"/>
              <a:t>relieve</a:t>
            </a:r>
            <a:r>
              <a:rPr lang="cs-CZ" dirty="0" smtClean="0"/>
              <a:t> </a:t>
            </a:r>
            <a:r>
              <a:rPr lang="cs-CZ" dirty="0" err="1" smtClean="0"/>
              <a:t>constipation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improve</a:t>
            </a:r>
            <a:r>
              <a:rPr lang="cs-CZ" dirty="0" smtClean="0"/>
              <a:t> </a:t>
            </a:r>
            <a:r>
              <a:rPr lang="cs-CZ" dirty="0" err="1" smtClean="0"/>
              <a:t>circulation</a:t>
            </a:r>
            <a:r>
              <a:rPr lang="cs-CZ" dirty="0" smtClean="0"/>
              <a:t> and </a:t>
            </a:r>
            <a:r>
              <a:rPr lang="cs-CZ" dirty="0" err="1" smtClean="0"/>
              <a:t>breathing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back</a:t>
            </a:r>
            <a:r>
              <a:rPr lang="cs-CZ" dirty="0" smtClean="0"/>
              <a:t>, </a:t>
            </a:r>
            <a:r>
              <a:rPr lang="cs-CZ" dirty="0" err="1" smtClean="0"/>
              <a:t>hips</a:t>
            </a:r>
            <a:r>
              <a:rPr lang="cs-CZ" dirty="0" smtClean="0"/>
              <a:t>, </a:t>
            </a:r>
            <a:r>
              <a:rPr lang="cs-CZ" dirty="0" err="1" smtClean="0"/>
              <a:t>knees</a:t>
            </a:r>
            <a:r>
              <a:rPr lang="cs-CZ" dirty="0" smtClean="0"/>
              <a:t>, </a:t>
            </a:r>
            <a:r>
              <a:rPr lang="cs-CZ" dirty="0" err="1" smtClean="0"/>
              <a:t>neck</a:t>
            </a:r>
            <a:r>
              <a:rPr lang="cs-CZ" dirty="0" smtClean="0"/>
              <a:t>, and </a:t>
            </a:r>
            <a:r>
              <a:rPr lang="cs-CZ" dirty="0" err="1" smtClean="0"/>
              <a:t>shoulders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gain</a:t>
            </a:r>
            <a:r>
              <a:rPr lang="cs-CZ" dirty="0" smtClean="0"/>
              <a:t> </a:t>
            </a:r>
            <a:r>
              <a:rPr lang="cs-CZ" dirty="0" err="1" smtClean="0"/>
              <a:t>strenght</a:t>
            </a:r>
            <a:r>
              <a:rPr lang="cs-CZ" dirty="0" smtClean="0"/>
              <a:t> and mobility </a:t>
            </a:r>
            <a:r>
              <a:rPr lang="cs-CZ" dirty="0" err="1" smtClean="0"/>
              <a:t>through</a:t>
            </a:r>
            <a:r>
              <a:rPr lang="cs-CZ" dirty="0" smtClean="0"/>
              <a:t> </a:t>
            </a:r>
            <a:r>
              <a:rPr lang="cs-CZ" dirty="0" err="1" smtClean="0"/>
              <a:t>practise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58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standing</a:t>
            </a:r>
            <a:r>
              <a:rPr lang="cs-CZ" dirty="0" smtClean="0"/>
              <a:t> </a:t>
            </a:r>
            <a:r>
              <a:rPr lang="cs-CZ" dirty="0" err="1" smtClean="0"/>
              <a:t>poses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teach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principles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correct</a:t>
            </a:r>
            <a:r>
              <a:rPr lang="cs-CZ" dirty="0" smtClean="0"/>
              <a:t> </a:t>
            </a:r>
            <a:r>
              <a:rPr lang="cs-CZ" dirty="0" err="1" smtClean="0"/>
              <a:t>daily</a:t>
            </a:r>
            <a:r>
              <a:rPr lang="cs-CZ" dirty="0" smtClean="0"/>
              <a:t> </a:t>
            </a:r>
            <a:r>
              <a:rPr lang="cs-CZ" dirty="0" err="1" smtClean="0"/>
              <a:t>movements</a:t>
            </a:r>
            <a:r>
              <a:rPr lang="cs-CZ" dirty="0" smtClean="0"/>
              <a:t>.</a:t>
            </a:r>
          </a:p>
          <a:p>
            <a:r>
              <a:rPr lang="cs-CZ" i="1" dirty="0" err="1" smtClean="0"/>
              <a:t>Tādāsana</a:t>
            </a:r>
            <a:r>
              <a:rPr lang="cs-CZ" i="1" dirty="0" smtClean="0"/>
              <a:t> (</a:t>
            </a:r>
            <a:r>
              <a:rPr lang="cs-CZ" i="1" dirty="0" err="1" smtClean="0"/>
              <a:t>mountain</a:t>
            </a:r>
            <a:r>
              <a:rPr lang="cs-CZ" i="1" dirty="0" smtClean="0"/>
              <a:t> </a:t>
            </a:r>
            <a:r>
              <a:rPr lang="cs-CZ" i="1" dirty="0" err="1" smtClean="0"/>
              <a:t>posture</a:t>
            </a:r>
            <a:r>
              <a:rPr lang="cs-CZ" i="1" dirty="0" smtClean="0"/>
              <a:t>)</a:t>
            </a:r>
          </a:p>
          <a:p>
            <a:r>
              <a:rPr lang="cs-CZ" i="1" dirty="0" err="1" smtClean="0"/>
              <a:t>Trikonāsana</a:t>
            </a:r>
            <a:r>
              <a:rPr lang="cs-CZ" i="1" dirty="0" smtClean="0"/>
              <a:t> (triangle)</a:t>
            </a:r>
          </a:p>
          <a:p>
            <a:r>
              <a:rPr lang="cs-CZ" i="1" dirty="0" err="1" smtClean="0"/>
              <a:t>Pārśvakonāsana</a:t>
            </a:r>
            <a:endParaRPr lang="cs-CZ" i="1" dirty="0" smtClean="0"/>
          </a:p>
          <a:p>
            <a:r>
              <a:rPr lang="cs-CZ" i="1" dirty="0" err="1" smtClean="0"/>
              <a:t>Vīrabhandrāsana</a:t>
            </a:r>
            <a:r>
              <a:rPr lang="cs-CZ" i="1" dirty="0" smtClean="0"/>
              <a:t> I-III</a:t>
            </a:r>
          </a:p>
          <a:p>
            <a:r>
              <a:rPr lang="cs-CZ" i="1" dirty="0" err="1" smtClean="0"/>
              <a:t>Pārśvottānāsana</a:t>
            </a:r>
            <a:endParaRPr lang="cs-CZ" i="1" dirty="0" smtClean="0"/>
          </a:p>
          <a:p>
            <a:r>
              <a:rPr lang="cs-CZ" i="1" dirty="0" err="1" smtClean="0"/>
              <a:t>Uttānāsana</a:t>
            </a:r>
            <a:endParaRPr lang="cs-CZ" i="1" dirty="0" smtClean="0"/>
          </a:p>
          <a:p>
            <a:r>
              <a:rPr lang="cs-CZ" i="1" dirty="0" err="1" smtClean="0"/>
              <a:t>Utkatāsana</a:t>
            </a:r>
            <a:endParaRPr lang="cs-CZ" i="1" dirty="0" smtClean="0"/>
          </a:p>
          <a:p>
            <a:endParaRPr lang="cs-CZ" i="1" dirty="0" smtClean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68597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Sitting</a:t>
            </a:r>
            <a:r>
              <a:rPr lang="cs-CZ" dirty="0" smtClean="0"/>
              <a:t> </a:t>
            </a:r>
            <a:r>
              <a:rPr lang="cs-CZ" dirty="0" err="1" smtClean="0"/>
              <a:t>Poses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sitting</a:t>
            </a:r>
            <a:r>
              <a:rPr lang="cs-CZ" dirty="0" smtClean="0"/>
              <a:t> </a:t>
            </a:r>
            <a:r>
              <a:rPr lang="cs-CZ" dirty="0" err="1" smtClean="0"/>
              <a:t>poses</a:t>
            </a:r>
            <a:r>
              <a:rPr lang="cs-CZ" dirty="0" smtClean="0"/>
              <a:t> are </a:t>
            </a:r>
            <a:r>
              <a:rPr lang="cs-CZ" dirty="0" err="1" smtClean="0"/>
              <a:t>calming</a:t>
            </a:r>
            <a:r>
              <a:rPr lang="cs-CZ" dirty="0" smtClean="0"/>
              <a:t>.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remove</a:t>
            </a:r>
            <a:r>
              <a:rPr lang="cs-CZ" dirty="0" smtClean="0"/>
              <a:t> </a:t>
            </a:r>
            <a:r>
              <a:rPr lang="cs-CZ" dirty="0" err="1" smtClean="0"/>
              <a:t>fatique</a:t>
            </a:r>
            <a:r>
              <a:rPr lang="cs-CZ" dirty="0" smtClean="0"/>
              <a:t>, </a:t>
            </a:r>
            <a:r>
              <a:rPr lang="cs-CZ" dirty="0" err="1" smtClean="0"/>
              <a:t>refresh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brain, and </a:t>
            </a:r>
            <a:r>
              <a:rPr lang="cs-CZ" dirty="0" err="1" smtClean="0"/>
              <a:t>soothe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nerves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promote</a:t>
            </a:r>
            <a:r>
              <a:rPr lang="cs-CZ" dirty="0" smtClean="0"/>
              <a:t> </a:t>
            </a:r>
            <a:r>
              <a:rPr lang="cs-CZ" dirty="0" err="1" smtClean="0"/>
              <a:t>healthy</a:t>
            </a:r>
            <a:r>
              <a:rPr lang="cs-CZ" dirty="0" smtClean="0"/>
              <a:t> </a:t>
            </a:r>
            <a:r>
              <a:rPr lang="cs-CZ" dirty="0" err="1" smtClean="0"/>
              <a:t>sleep</a:t>
            </a:r>
            <a:r>
              <a:rPr lang="cs-CZ" dirty="0" smtClean="0"/>
              <a:t>.</a:t>
            </a:r>
          </a:p>
          <a:p>
            <a:endParaRPr lang="cs-CZ" i="1" dirty="0" smtClean="0"/>
          </a:p>
          <a:p>
            <a:r>
              <a:rPr lang="cs-CZ" i="1" dirty="0" err="1" smtClean="0"/>
              <a:t>Dandāsana</a:t>
            </a:r>
            <a:endParaRPr lang="cs-CZ" i="1" dirty="0" smtClean="0"/>
          </a:p>
          <a:p>
            <a:r>
              <a:rPr lang="cs-CZ" i="1" dirty="0" err="1" smtClean="0"/>
              <a:t>Sukhāsana</a:t>
            </a:r>
            <a:endParaRPr lang="cs-CZ" i="1" dirty="0" smtClean="0"/>
          </a:p>
          <a:p>
            <a:r>
              <a:rPr lang="cs-CZ" i="1" dirty="0" err="1" smtClean="0"/>
              <a:t>Jānu</a:t>
            </a:r>
            <a:r>
              <a:rPr lang="cs-CZ" i="1" dirty="0" smtClean="0"/>
              <a:t> </a:t>
            </a:r>
            <a:r>
              <a:rPr lang="cs-CZ" i="1" dirty="0" err="1" smtClean="0"/>
              <a:t>Śirsāsana</a:t>
            </a:r>
            <a:endParaRPr lang="cs-CZ" i="1" dirty="0" smtClean="0"/>
          </a:p>
          <a:p>
            <a:r>
              <a:rPr lang="cs-CZ" i="1" dirty="0" err="1" smtClean="0"/>
              <a:t>Paścimottānāsana</a:t>
            </a:r>
            <a:endParaRPr lang="cs-CZ" i="1" dirty="0" smtClean="0"/>
          </a:p>
          <a:p>
            <a:r>
              <a:rPr lang="cs-CZ" i="1" dirty="0" err="1" smtClean="0"/>
              <a:t>Upavista</a:t>
            </a:r>
            <a:r>
              <a:rPr lang="cs-CZ" i="1" dirty="0" smtClean="0"/>
              <a:t> </a:t>
            </a:r>
            <a:r>
              <a:rPr lang="cs-CZ" i="1" dirty="0" err="1" smtClean="0"/>
              <a:t>Konāsana</a:t>
            </a:r>
            <a:endParaRPr lang="cs-CZ" i="1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734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Twists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twists</a:t>
            </a:r>
            <a:r>
              <a:rPr lang="cs-CZ" dirty="0" smtClean="0"/>
              <a:t> are very </a:t>
            </a:r>
            <a:r>
              <a:rPr lang="cs-CZ" dirty="0" err="1" smtClean="0"/>
              <a:t>effective</a:t>
            </a:r>
            <a:r>
              <a:rPr lang="cs-CZ" dirty="0" smtClean="0"/>
              <a:t> in </a:t>
            </a:r>
            <a:r>
              <a:rPr lang="cs-CZ" dirty="0" err="1" smtClean="0"/>
              <a:t>relieving</a:t>
            </a:r>
            <a:r>
              <a:rPr lang="cs-CZ" dirty="0" smtClean="0"/>
              <a:t> </a:t>
            </a:r>
            <a:r>
              <a:rPr lang="cs-CZ" dirty="0" err="1" smtClean="0"/>
              <a:t>backaches</a:t>
            </a:r>
            <a:r>
              <a:rPr lang="cs-CZ" dirty="0" smtClean="0"/>
              <a:t>, </a:t>
            </a:r>
            <a:r>
              <a:rPr lang="cs-CZ" dirty="0" err="1" smtClean="0"/>
              <a:t>headaches</a:t>
            </a:r>
            <a:r>
              <a:rPr lang="cs-CZ" dirty="0" smtClean="0"/>
              <a:t>, and </a:t>
            </a:r>
            <a:r>
              <a:rPr lang="cs-CZ" dirty="0" err="1" smtClean="0"/>
              <a:t>stiffness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neck</a:t>
            </a:r>
            <a:r>
              <a:rPr lang="cs-CZ" dirty="0" smtClean="0"/>
              <a:t> and </a:t>
            </a:r>
            <a:r>
              <a:rPr lang="cs-CZ" dirty="0" err="1" smtClean="0"/>
              <a:t>shoulders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improve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digestion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spine </a:t>
            </a:r>
            <a:r>
              <a:rPr lang="cs-CZ" dirty="0" err="1" smtClean="0"/>
              <a:t>become</a:t>
            </a:r>
            <a:r>
              <a:rPr lang="cs-CZ" dirty="0" smtClean="0"/>
              <a:t> </a:t>
            </a:r>
            <a:r>
              <a:rPr lang="cs-CZ" dirty="0" err="1" smtClean="0"/>
              <a:t>flexible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138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415</Words>
  <Application>Microsoft Office PowerPoint</Application>
  <PresentationFormat>Předvádění na obrazovce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The Āsanas</vt:lpstr>
      <vt:lpstr>Prezentace aplikace PowerPoint</vt:lpstr>
      <vt:lpstr>Prezentace aplikace PowerPoint</vt:lpstr>
      <vt:lpstr>Prezentace aplikace PowerPoint</vt:lpstr>
      <vt:lpstr>Prezentace aplikace PowerPoint</vt:lpstr>
      <vt:lpstr>Standing Poses</vt:lpstr>
      <vt:lpstr>Prezentace aplikace PowerPoint</vt:lpstr>
      <vt:lpstr>Sitting Poses</vt:lpstr>
      <vt:lpstr>Twists</vt:lpstr>
      <vt:lpstr>Balancings</vt:lpstr>
      <vt:lpstr>Supine &amp; Prone Poses</vt:lpstr>
      <vt:lpstr>Inverted Poses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Āsanas</dc:title>
  <dc:creator>User</dc:creator>
  <cp:lastModifiedBy>User</cp:lastModifiedBy>
  <cp:revision>6</cp:revision>
  <dcterms:created xsi:type="dcterms:W3CDTF">2015-09-24T07:21:37Z</dcterms:created>
  <dcterms:modified xsi:type="dcterms:W3CDTF">2015-09-24T08:14:50Z</dcterms:modified>
</cp:coreProperties>
</file>