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8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39E65AC-D425-4CAC-A31E-1AC4AF4CF139}"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1916170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39E65AC-D425-4CAC-A31E-1AC4AF4CF139}"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971060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39E65AC-D425-4CAC-A31E-1AC4AF4CF139}"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348238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39E65AC-D425-4CAC-A31E-1AC4AF4CF139}"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101046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39E65AC-D425-4CAC-A31E-1AC4AF4CF139}"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1314029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39E65AC-D425-4CAC-A31E-1AC4AF4CF139}" type="datetimeFigureOut">
              <a:rPr lang="cs-CZ" smtClean="0"/>
              <a:t>24.9.2015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21287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39E65AC-D425-4CAC-A31E-1AC4AF4CF139}" type="datetimeFigureOut">
              <a:rPr lang="cs-CZ" smtClean="0"/>
              <a:t>24.9.2015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2611253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39E65AC-D425-4CAC-A31E-1AC4AF4CF139}" type="datetimeFigureOut">
              <a:rPr lang="cs-CZ" smtClean="0"/>
              <a:t>24.9.2015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2628940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39E65AC-D425-4CAC-A31E-1AC4AF4CF139}" type="datetimeFigureOut">
              <a:rPr lang="cs-CZ" smtClean="0"/>
              <a:t>24.9.2015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3354252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39E65AC-D425-4CAC-A31E-1AC4AF4CF139}" type="datetimeFigureOut">
              <a:rPr lang="cs-CZ" smtClean="0"/>
              <a:t>24.9.2015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2876664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39E65AC-D425-4CAC-A31E-1AC4AF4CF139}" type="datetimeFigureOut">
              <a:rPr lang="cs-CZ" smtClean="0"/>
              <a:t>24.9.2015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C818E29-9AEF-44AC-9143-D89942A43F1D}" type="slidenum">
              <a:rPr lang="cs-CZ" smtClean="0"/>
              <a:t>‹#›</a:t>
            </a:fld>
            <a:endParaRPr lang="cs-CZ"/>
          </a:p>
        </p:txBody>
      </p:sp>
    </p:spTree>
    <p:extLst>
      <p:ext uri="{BB962C8B-B14F-4D97-AF65-F5344CB8AC3E}">
        <p14:creationId xmlns:p14="http://schemas.microsoft.com/office/powerpoint/2010/main" val="1759240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E65AC-D425-4CAC-A31E-1AC4AF4CF139}" type="datetimeFigureOut">
              <a:rPr lang="cs-CZ" smtClean="0"/>
              <a:t>24.9.2015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18E29-9AEF-44AC-9143-D89942A43F1D}" type="slidenum">
              <a:rPr lang="cs-CZ" smtClean="0"/>
              <a:t>‹#›</a:t>
            </a:fld>
            <a:endParaRPr lang="cs-CZ"/>
          </a:p>
        </p:txBody>
      </p:sp>
    </p:spTree>
    <p:extLst>
      <p:ext uri="{BB962C8B-B14F-4D97-AF65-F5344CB8AC3E}">
        <p14:creationId xmlns:p14="http://schemas.microsoft.com/office/powerpoint/2010/main" val="441431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Harmonization</a:t>
            </a:r>
            <a:r>
              <a:rPr lang="cs-CZ" dirty="0" smtClean="0"/>
              <a:t> </a:t>
            </a:r>
            <a:r>
              <a:rPr lang="cs-CZ" dirty="0" err="1" smtClean="0"/>
              <a:t>exercises</a:t>
            </a:r>
            <a:r>
              <a:rPr lang="cs-CZ" dirty="0" smtClean="0"/>
              <a:t> </a:t>
            </a:r>
            <a:r>
              <a:rPr lang="cs-CZ" dirty="0" smtClean="0"/>
              <a:t>III</a:t>
            </a:r>
            <a:endParaRPr lang="cs-CZ" dirty="0"/>
          </a:p>
        </p:txBody>
      </p:sp>
      <p:sp>
        <p:nvSpPr>
          <p:cNvPr id="3" name="Podnadpis 2"/>
          <p:cNvSpPr>
            <a:spLocks noGrp="1"/>
          </p:cNvSpPr>
          <p:nvPr>
            <p:ph type="subTitle" idx="1"/>
          </p:nvPr>
        </p:nvSpPr>
        <p:spPr/>
        <p:txBody>
          <a:bodyPr/>
          <a:lstStyle/>
          <a:p>
            <a:endParaRPr lang="cs-CZ" b="1" dirty="0" smtClean="0"/>
          </a:p>
          <a:p>
            <a:r>
              <a:rPr lang="cs-CZ" b="1" dirty="0" err="1" smtClean="0"/>
              <a:t>Relaxation</a:t>
            </a:r>
            <a:r>
              <a:rPr lang="cs-CZ" b="1" dirty="0" smtClean="0"/>
              <a:t> </a:t>
            </a:r>
            <a:r>
              <a:rPr lang="cs-CZ" b="1" dirty="0" err="1" smtClean="0"/>
              <a:t>techniques</a:t>
            </a:r>
            <a:endParaRPr lang="cs-CZ" dirty="0"/>
          </a:p>
        </p:txBody>
      </p:sp>
    </p:spTree>
    <p:extLst>
      <p:ext uri="{BB962C8B-B14F-4D97-AF65-F5344CB8AC3E}">
        <p14:creationId xmlns:p14="http://schemas.microsoft.com/office/powerpoint/2010/main" val="1955608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lstStyle/>
          <a:p>
            <a:r>
              <a:rPr lang="en-US" dirty="0" smtClean="0"/>
              <a:t>Remember</a:t>
            </a:r>
            <a:r>
              <a:rPr lang="cs-CZ" dirty="0" smtClean="0"/>
              <a:t>: </a:t>
            </a:r>
            <a:r>
              <a:rPr lang="en-US" dirty="0" smtClean="0"/>
              <a:t> that relaxation techniques are skills. And as with any skill, your ability to relax improves with practice. </a:t>
            </a:r>
            <a:endParaRPr lang="cs-CZ" dirty="0" smtClean="0"/>
          </a:p>
          <a:p>
            <a:r>
              <a:rPr lang="en-US" dirty="0" smtClean="0"/>
              <a:t>Be patient with yourself — don't let your effort to practice relaxation techniques become yet another stressor. </a:t>
            </a:r>
            <a:endParaRPr lang="cs-CZ" dirty="0" smtClean="0"/>
          </a:p>
          <a:p>
            <a:r>
              <a:rPr lang="en-US" dirty="0" smtClean="0"/>
              <a:t>If one relaxation technique doesn't work for you, try another.</a:t>
            </a:r>
            <a:endParaRPr lang="cs-CZ" dirty="0"/>
          </a:p>
        </p:txBody>
      </p:sp>
    </p:spTree>
    <p:extLst>
      <p:ext uri="{BB962C8B-B14F-4D97-AF65-F5344CB8AC3E}">
        <p14:creationId xmlns:p14="http://schemas.microsoft.com/office/powerpoint/2010/main" val="3212306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Relaxation</a:t>
            </a:r>
            <a:r>
              <a:rPr lang="cs-CZ" b="1" dirty="0" smtClean="0"/>
              <a:t> </a:t>
            </a:r>
            <a:r>
              <a:rPr lang="cs-CZ" b="1" dirty="0" err="1" smtClean="0"/>
              <a:t>techniques</a:t>
            </a:r>
            <a:endParaRPr lang="cs-CZ" dirty="0"/>
          </a:p>
        </p:txBody>
      </p:sp>
      <p:sp>
        <p:nvSpPr>
          <p:cNvPr id="3" name="Zástupný symbol pro obsah 2"/>
          <p:cNvSpPr>
            <a:spLocks noGrp="1"/>
          </p:cNvSpPr>
          <p:nvPr>
            <p:ph idx="1"/>
          </p:nvPr>
        </p:nvSpPr>
        <p:spPr/>
        <p:txBody>
          <a:bodyPr>
            <a:normAutofit/>
          </a:bodyPr>
          <a:lstStyle/>
          <a:p>
            <a:r>
              <a:rPr lang="en-US" b="1" dirty="0" smtClean="0"/>
              <a:t>Relaxation techniques can reduce stress symptoms and help you enjoy a better quality of life, especially if you have an illness. </a:t>
            </a:r>
            <a:endParaRPr lang="cs-CZ" b="1" dirty="0" smtClean="0"/>
          </a:p>
          <a:p>
            <a:r>
              <a:rPr lang="en-US" dirty="0" smtClean="0"/>
              <a:t>Relaxation techniques are a great way to help with stress. </a:t>
            </a:r>
            <a:endParaRPr lang="cs-CZ" dirty="0" smtClean="0"/>
          </a:p>
        </p:txBody>
      </p:sp>
    </p:spTree>
    <p:extLst>
      <p:ext uri="{BB962C8B-B14F-4D97-AF65-F5344CB8AC3E}">
        <p14:creationId xmlns:p14="http://schemas.microsoft.com/office/powerpoint/2010/main" val="2351347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r>
              <a:rPr lang="en-US" dirty="0" smtClean="0"/>
              <a:t>Relaxation is a process that decreases the effects of stress on your mind and body. </a:t>
            </a:r>
            <a:endParaRPr lang="cs-CZ" dirty="0" smtClean="0"/>
          </a:p>
          <a:p>
            <a:r>
              <a:rPr lang="en-US" dirty="0" smtClean="0"/>
              <a:t>Relaxation techniques can help you cope with everyday stress and with stress related to various health problems</a:t>
            </a:r>
            <a:r>
              <a:rPr lang="cs-CZ" dirty="0" smtClean="0"/>
              <a:t> (</a:t>
            </a:r>
            <a:r>
              <a:rPr lang="en-US" dirty="0" smtClean="0"/>
              <a:t>pain</a:t>
            </a:r>
            <a:r>
              <a:rPr lang="cs-CZ" dirty="0" smtClean="0"/>
              <a:t>, </a:t>
            </a:r>
            <a:r>
              <a:rPr lang="cs-CZ" dirty="0" err="1" smtClean="0"/>
              <a:t>serious</a:t>
            </a:r>
            <a:r>
              <a:rPr lang="cs-CZ" dirty="0" smtClean="0"/>
              <a:t> </a:t>
            </a:r>
            <a:r>
              <a:rPr lang="cs-CZ" dirty="0" err="1" smtClean="0"/>
              <a:t>illness</a:t>
            </a:r>
            <a:r>
              <a:rPr lang="cs-CZ" dirty="0" smtClean="0"/>
              <a:t>)</a:t>
            </a:r>
            <a:r>
              <a:rPr lang="en-US" dirty="0" smtClean="0"/>
              <a:t>.</a:t>
            </a:r>
            <a:endParaRPr lang="cs-CZ" dirty="0" smtClean="0"/>
          </a:p>
          <a:p>
            <a:endParaRPr lang="cs-CZ" dirty="0"/>
          </a:p>
          <a:p>
            <a:pPr marL="0" indent="0">
              <a:buNone/>
            </a:pPr>
            <a:endParaRPr lang="cs-CZ" dirty="0" smtClean="0"/>
          </a:p>
          <a:p>
            <a:endParaRPr lang="cs-CZ" dirty="0"/>
          </a:p>
        </p:txBody>
      </p:sp>
    </p:spTree>
    <p:extLst>
      <p:ext uri="{BB962C8B-B14F-4D97-AF65-F5344CB8AC3E}">
        <p14:creationId xmlns:p14="http://schemas.microsoft.com/office/powerpoint/2010/main" val="2673738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en-US" dirty="0" smtClean="0"/>
              <a:t>Practicing relaxation techniques can reduce stress symptoms by:</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lnSpcReduction="10000"/>
          </a:bodyPr>
          <a:lstStyle/>
          <a:p>
            <a:r>
              <a:rPr lang="en-US" dirty="0" smtClean="0"/>
              <a:t>Slowing your heart rate</a:t>
            </a:r>
          </a:p>
          <a:p>
            <a:r>
              <a:rPr lang="en-US" dirty="0" smtClean="0"/>
              <a:t>Lowering blood pressure</a:t>
            </a:r>
          </a:p>
          <a:p>
            <a:r>
              <a:rPr lang="en-US" dirty="0" smtClean="0"/>
              <a:t>Slowing your breathing rate</a:t>
            </a:r>
          </a:p>
          <a:p>
            <a:r>
              <a:rPr lang="en-US" dirty="0" smtClean="0"/>
              <a:t>Increasing blood flow to major muscles</a:t>
            </a:r>
          </a:p>
          <a:p>
            <a:r>
              <a:rPr lang="en-US" dirty="0" smtClean="0"/>
              <a:t>Reducing muscle tension and chronic pain</a:t>
            </a:r>
          </a:p>
          <a:p>
            <a:r>
              <a:rPr lang="en-US" dirty="0" smtClean="0"/>
              <a:t>Improving concentration</a:t>
            </a:r>
          </a:p>
          <a:p>
            <a:r>
              <a:rPr lang="en-US" dirty="0" smtClean="0"/>
              <a:t>Reducing anger and frustration</a:t>
            </a:r>
          </a:p>
          <a:p>
            <a:r>
              <a:rPr lang="en-US" dirty="0" smtClean="0"/>
              <a:t>Boosting confidence to handle problems</a:t>
            </a:r>
          </a:p>
          <a:p>
            <a:endParaRPr lang="cs-CZ" dirty="0"/>
          </a:p>
        </p:txBody>
      </p:sp>
    </p:spTree>
    <p:extLst>
      <p:ext uri="{BB962C8B-B14F-4D97-AF65-F5344CB8AC3E}">
        <p14:creationId xmlns:p14="http://schemas.microsoft.com/office/powerpoint/2010/main" val="2076850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Types</a:t>
            </a:r>
            <a:r>
              <a:rPr lang="cs-CZ" b="1" dirty="0" smtClean="0"/>
              <a:t> </a:t>
            </a:r>
            <a:r>
              <a:rPr lang="cs-CZ" b="1" dirty="0" err="1" smtClean="0"/>
              <a:t>of</a:t>
            </a:r>
            <a:r>
              <a:rPr lang="cs-CZ" b="1" dirty="0" smtClean="0"/>
              <a:t> </a:t>
            </a:r>
            <a:r>
              <a:rPr lang="cs-CZ" b="1" dirty="0" err="1" smtClean="0"/>
              <a:t>relaxation</a:t>
            </a:r>
            <a:r>
              <a:rPr lang="cs-CZ" b="1" dirty="0" smtClean="0"/>
              <a:t> </a:t>
            </a:r>
            <a:r>
              <a:rPr lang="cs-CZ" b="1" dirty="0" err="1" smtClean="0"/>
              <a:t>techniques</a:t>
            </a:r>
            <a:r>
              <a:rPr lang="cs-CZ" b="1" dirty="0" smtClean="0"/>
              <a:t>:</a:t>
            </a:r>
            <a:endParaRPr lang="cs-CZ" dirty="0"/>
          </a:p>
        </p:txBody>
      </p:sp>
      <p:sp>
        <p:nvSpPr>
          <p:cNvPr id="3" name="Zástupný symbol pro obsah 2"/>
          <p:cNvSpPr>
            <a:spLocks noGrp="1"/>
          </p:cNvSpPr>
          <p:nvPr>
            <p:ph idx="1"/>
          </p:nvPr>
        </p:nvSpPr>
        <p:spPr/>
        <p:txBody>
          <a:bodyPr/>
          <a:lstStyle/>
          <a:p>
            <a:r>
              <a:rPr lang="cs-CZ" b="1" dirty="0" err="1" smtClean="0"/>
              <a:t>Autogenic</a:t>
            </a:r>
            <a:r>
              <a:rPr lang="cs-CZ" b="1" dirty="0" smtClean="0"/>
              <a:t> </a:t>
            </a:r>
            <a:r>
              <a:rPr lang="cs-CZ" b="1" dirty="0" err="1" smtClean="0"/>
              <a:t>relaxation</a:t>
            </a:r>
            <a:endParaRPr lang="cs-CZ" b="1" dirty="0" smtClean="0"/>
          </a:p>
          <a:p>
            <a:endParaRPr lang="cs-CZ" b="1" dirty="0"/>
          </a:p>
          <a:p>
            <a:r>
              <a:rPr lang="cs-CZ" b="1" dirty="0" err="1" smtClean="0"/>
              <a:t>Progressive</a:t>
            </a:r>
            <a:r>
              <a:rPr lang="cs-CZ" b="1" dirty="0" smtClean="0"/>
              <a:t> </a:t>
            </a:r>
            <a:r>
              <a:rPr lang="cs-CZ" b="1" dirty="0" err="1" smtClean="0"/>
              <a:t>muscle</a:t>
            </a:r>
            <a:r>
              <a:rPr lang="cs-CZ" b="1" dirty="0" smtClean="0"/>
              <a:t> </a:t>
            </a:r>
            <a:r>
              <a:rPr lang="cs-CZ" b="1" dirty="0" err="1" smtClean="0"/>
              <a:t>relaxation</a:t>
            </a:r>
            <a:endParaRPr lang="cs-CZ" b="1" dirty="0" smtClean="0"/>
          </a:p>
          <a:p>
            <a:endParaRPr lang="cs-CZ" b="1" dirty="0"/>
          </a:p>
          <a:p>
            <a:r>
              <a:rPr lang="cs-CZ" b="1" dirty="0" err="1" smtClean="0"/>
              <a:t>Visualization</a:t>
            </a:r>
            <a:r>
              <a:rPr lang="cs-CZ" b="1" dirty="0" smtClean="0"/>
              <a:t>.</a:t>
            </a:r>
            <a:endParaRPr lang="cs-CZ" dirty="0"/>
          </a:p>
        </p:txBody>
      </p:sp>
    </p:spTree>
    <p:extLst>
      <p:ext uri="{BB962C8B-B14F-4D97-AF65-F5344CB8AC3E}">
        <p14:creationId xmlns:p14="http://schemas.microsoft.com/office/powerpoint/2010/main" val="1385414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Autogenic</a:t>
            </a:r>
            <a:r>
              <a:rPr lang="cs-CZ" b="1" dirty="0" smtClean="0"/>
              <a:t> </a:t>
            </a:r>
            <a:r>
              <a:rPr lang="cs-CZ" b="1" dirty="0" err="1" smtClean="0"/>
              <a:t>relaxation</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Autogenic means something that comes from within you. </a:t>
            </a:r>
            <a:endParaRPr lang="cs-CZ" dirty="0" smtClean="0"/>
          </a:p>
          <a:p>
            <a:r>
              <a:rPr lang="en-US" dirty="0" smtClean="0"/>
              <a:t>In this relaxation technique, you use both visual imagery and body awareness to reduce stress. </a:t>
            </a:r>
            <a:endParaRPr lang="cs-CZ" dirty="0" smtClean="0"/>
          </a:p>
          <a:p>
            <a:r>
              <a:rPr lang="en-US" dirty="0" smtClean="0"/>
              <a:t>You repeat words or suggestions in your mind to relax and reduce muscle tension. </a:t>
            </a:r>
            <a:endParaRPr lang="cs-CZ" dirty="0" smtClean="0"/>
          </a:p>
          <a:p>
            <a:r>
              <a:rPr lang="en-US" dirty="0" smtClean="0"/>
              <a:t>For example, you may imagine a peaceful setting and then focus on controlled, relaxing breathing, slowing your heart rate, or feeling different physical sensations, such as relaxing each arm or leg one by one.</a:t>
            </a:r>
            <a:endParaRPr lang="cs-CZ" dirty="0"/>
          </a:p>
        </p:txBody>
      </p:sp>
    </p:spTree>
    <p:extLst>
      <p:ext uri="{BB962C8B-B14F-4D97-AF65-F5344CB8AC3E}">
        <p14:creationId xmlns:p14="http://schemas.microsoft.com/office/powerpoint/2010/main" val="1698046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Progressive</a:t>
            </a:r>
            <a:r>
              <a:rPr lang="cs-CZ" b="1" dirty="0" smtClean="0"/>
              <a:t> </a:t>
            </a:r>
            <a:r>
              <a:rPr lang="cs-CZ" b="1" dirty="0" err="1" smtClean="0"/>
              <a:t>muscle</a:t>
            </a:r>
            <a:r>
              <a:rPr lang="cs-CZ" b="1" dirty="0" smtClean="0"/>
              <a:t> </a:t>
            </a:r>
            <a:r>
              <a:rPr lang="cs-CZ" b="1" dirty="0" err="1" smtClean="0"/>
              <a:t>relaxation</a:t>
            </a:r>
            <a:endParaRPr lang="cs-CZ" dirty="0"/>
          </a:p>
        </p:txBody>
      </p:sp>
      <p:sp>
        <p:nvSpPr>
          <p:cNvPr id="3" name="Zástupný symbol pro obsah 2"/>
          <p:cNvSpPr>
            <a:spLocks noGrp="1"/>
          </p:cNvSpPr>
          <p:nvPr>
            <p:ph idx="1"/>
          </p:nvPr>
        </p:nvSpPr>
        <p:spPr>
          <a:xfrm>
            <a:off x="457200" y="1340768"/>
            <a:ext cx="8229600" cy="5112568"/>
          </a:xfrm>
        </p:spPr>
        <p:txBody>
          <a:bodyPr>
            <a:normAutofit fontScale="92500" lnSpcReduction="20000"/>
          </a:bodyPr>
          <a:lstStyle/>
          <a:p>
            <a:r>
              <a:rPr lang="en-US" dirty="0" smtClean="0"/>
              <a:t>In this relaxation technique, you focus on slowly tensing and then relaxing each muscle group. </a:t>
            </a:r>
            <a:endParaRPr lang="cs-CZ" dirty="0" smtClean="0"/>
          </a:p>
          <a:p>
            <a:r>
              <a:rPr lang="en-US" dirty="0" smtClean="0"/>
              <a:t>This helps you focus on the difference between muscle tension and relaxation. </a:t>
            </a:r>
            <a:endParaRPr lang="cs-CZ" dirty="0" smtClean="0"/>
          </a:p>
          <a:p>
            <a:r>
              <a:rPr lang="en-US" dirty="0" smtClean="0"/>
              <a:t>One method of progressive muscle relaxation is to start by tensing and relaxing the </a:t>
            </a:r>
            <a:r>
              <a:rPr lang="cs-CZ" dirty="0" err="1" smtClean="0"/>
              <a:t>feet</a:t>
            </a:r>
            <a:r>
              <a:rPr lang="cs-CZ" dirty="0" smtClean="0"/>
              <a:t> </a:t>
            </a:r>
            <a:r>
              <a:rPr lang="en-US" dirty="0" smtClean="0"/>
              <a:t>muscles  and progressively working your way up to your neck and head. </a:t>
            </a:r>
            <a:endParaRPr lang="cs-CZ" dirty="0" smtClean="0"/>
          </a:p>
          <a:p>
            <a:r>
              <a:rPr lang="en-US" dirty="0" smtClean="0"/>
              <a:t>You can also start with your head and neck and work down to your </a:t>
            </a:r>
            <a:r>
              <a:rPr lang="cs-CZ" dirty="0" err="1" smtClean="0"/>
              <a:t>feet</a:t>
            </a:r>
            <a:r>
              <a:rPr lang="en-US" dirty="0" smtClean="0"/>
              <a:t>. </a:t>
            </a:r>
            <a:endParaRPr lang="cs-CZ" dirty="0" smtClean="0"/>
          </a:p>
          <a:p>
            <a:r>
              <a:rPr lang="en-US" dirty="0" smtClean="0"/>
              <a:t>Tense your muscles for at least five seconds and then relax for 30 seconds, and repeat.</a:t>
            </a:r>
            <a:endParaRPr lang="cs-CZ" dirty="0"/>
          </a:p>
        </p:txBody>
      </p:sp>
    </p:spTree>
    <p:extLst>
      <p:ext uri="{BB962C8B-B14F-4D97-AF65-F5344CB8AC3E}">
        <p14:creationId xmlns:p14="http://schemas.microsoft.com/office/powerpoint/2010/main" val="1141020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Visualization</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In this relaxation technique, you form mental images to take a visual journey to a peaceful, calming place or situation. </a:t>
            </a:r>
            <a:endParaRPr lang="cs-CZ" dirty="0" smtClean="0"/>
          </a:p>
          <a:p>
            <a:r>
              <a:rPr lang="en-US" dirty="0" smtClean="0"/>
              <a:t>During visualization, try to use as many senses as you can, including smell, sight, sound and touch. </a:t>
            </a:r>
            <a:endParaRPr lang="cs-CZ" dirty="0" smtClean="0"/>
          </a:p>
          <a:p>
            <a:r>
              <a:rPr lang="en-US" dirty="0" smtClean="0"/>
              <a:t>If you imagine relaxing at the ocean, for instance, think about such things as the smell of salt water, the sound of crashing waves and the warmth of the sun on your body. </a:t>
            </a:r>
            <a:endParaRPr lang="cs-CZ" dirty="0" smtClean="0"/>
          </a:p>
          <a:p>
            <a:r>
              <a:rPr lang="en-US" dirty="0" smtClean="0"/>
              <a:t>You may want to close your eyes, sit in a quiet spot and loosen any tight clothing.</a:t>
            </a:r>
            <a:endParaRPr lang="cs-CZ" dirty="0"/>
          </a:p>
        </p:txBody>
      </p:sp>
    </p:spTree>
    <p:extLst>
      <p:ext uri="{BB962C8B-B14F-4D97-AF65-F5344CB8AC3E}">
        <p14:creationId xmlns:p14="http://schemas.microsoft.com/office/powerpoint/2010/main" val="1141627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pPr marL="0" indent="0" algn="ctr">
              <a:buNone/>
            </a:pPr>
            <a:r>
              <a:rPr lang="cs-CZ" dirty="0" err="1" smtClean="0"/>
              <a:t>Other</a:t>
            </a:r>
            <a:r>
              <a:rPr lang="cs-CZ" dirty="0" smtClean="0"/>
              <a:t> </a:t>
            </a:r>
            <a:r>
              <a:rPr lang="cs-CZ" dirty="0" err="1" smtClean="0"/>
              <a:t>common</a:t>
            </a:r>
            <a:r>
              <a:rPr lang="cs-CZ" dirty="0" smtClean="0"/>
              <a:t> </a:t>
            </a:r>
            <a:r>
              <a:rPr lang="cs-CZ" dirty="0" err="1" smtClean="0"/>
              <a:t>relaxation</a:t>
            </a:r>
            <a:r>
              <a:rPr lang="cs-CZ" dirty="0" smtClean="0"/>
              <a:t> </a:t>
            </a:r>
            <a:r>
              <a:rPr lang="cs-CZ" dirty="0" err="1" smtClean="0"/>
              <a:t>techniques</a:t>
            </a:r>
            <a:r>
              <a:rPr lang="cs-CZ" dirty="0" smtClean="0"/>
              <a:t> </a:t>
            </a:r>
            <a:r>
              <a:rPr lang="cs-CZ" dirty="0" err="1" smtClean="0"/>
              <a:t>include</a:t>
            </a:r>
            <a:r>
              <a:rPr lang="cs-CZ" dirty="0" smtClean="0"/>
              <a:t>:</a:t>
            </a:r>
          </a:p>
          <a:p>
            <a:r>
              <a:rPr lang="cs-CZ" dirty="0" err="1" smtClean="0"/>
              <a:t>Hypnosis</a:t>
            </a:r>
            <a:endParaRPr lang="cs-CZ" dirty="0" smtClean="0"/>
          </a:p>
          <a:p>
            <a:r>
              <a:rPr lang="cs-CZ" dirty="0" err="1" smtClean="0"/>
              <a:t>Massage</a:t>
            </a:r>
            <a:endParaRPr lang="cs-CZ" dirty="0" smtClean="0"/>
          </a:p>
          <a:p>
            <a:r>
              <a:rPr lang="cs-CZ" dirty="0" err="1" smtClean="0"/>
              <a:t>Meditation</a:t>
            </a:r>
            <a:endParaRPr lang="cs-CZ" dirty="0" smtClean="0"/>
          </a:p>
          <a:p>
            <a:r>
              <a:rPr lang="cs-CZ" dirty="0" err="1" smtClean="0"/>
              <a:t>Tai</a:t>
            </a:r>
            <a:r>
              <a:rPr lang="cs-CZ" dirty="0" smtClean="0"/>
              <a:t> </a:t>
            </a:r>
            <a:r>
              <a:rPr lang="cs-CZ" dirty="0" err="1" smtClean="0"/>
              <a:t>chi</a:t>
            </a:r>
            <a:endParaRPr lang="cs-CZ" dirty="0" smtClean="0"/>
          </a:p>
          <a:p>
            <a:r>
              <a:rPr lang="cs-CZ" dirty="0" err="1" smtClean="0"/>
              <a:t>Yoga</a:t>
            </a:r>
            <a:endParaRPr lang="cs-CZ" dirty="0" smtClean="0"/>
          </a:p>
          <a:p>
            <a:pPr marL="0" indent="0">
              <a:buNone/>
            </a:pPr>
            <a:endParaRPr lang="cs-CZ" dirty="0"/>
          </a:p>
        </p:txBody>
      </p:sp>
    </p:spTree>
    <p:extLst>
      <p:ext uri="{BB962C8B-B14F-4D97-AF65-F5344CB8AC3E}">
        <p14:creationId xmlns:p14="http://schemas.microsoft.com/office/powerpoint/2010/main" val="3728815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471</Words>
  <Application>Microsoft Office PowerPoint</Application>
  <PresentationFormat>Předvádění na obrazovce (4:3)</PresentationFormat>
  <Paragraphs>49</Paragraphs>
  <Slides>10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10</vt:i4>
      </vt:variant>
    </vt:vector>
  </HeadingPairs>
  <TitlesOfParts>
    <vt:vector size="13" baseType="lpstr">
      <vt:lpstr>Arial</vt:lpstr>
      <vt:lpstr>Calibri</vt:lpstr>
      <vt:lpstr>Motiv systému Office</vt:lpstr>
      <vt:lpstr>Harmonization exercises III</vt:lpstr>
      <vt:lpstr>Relaxation techniques</vt:lpstr>
      <vt:lpstr>Prezentace aplikace PowerPoint</vt:lpstr>
      <vt:lpstr> Practicing relaxation techniques can reduce stress symptoms by: </vt:lpstr>
      <vt:lpstr>Types of relaxation techniques:</vt:lpstr>
      <vt:lpstr>Autogenic relaxation</vt:lpstr>
      <vt:lpstr>Progressive muscle relaxation</vt:lpstr>
      <vt:lpstr>Visualization</vt:lpstr>
      <vt:lpstr>Prezentace aplikace PowerPoint</vt:lpstr>
      <vt:lpstr>Prezentace aplikace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Harmonization exercise V</dc:title>
  <dc:creator>User</dc:creator>
  <cp:lastModifiedBy>Jana Řezaninová</cp:lastModifiedBy>
  <cp:revision>4</cp:revision>
  <dcterms:created xsi:type="dcterms:W3CDTF">2012-10-17T12:42:54Z</dcterms:created>
  <dcterms:modified xsi:type="dcterms:W3CDTF">2015-09-24T11:17:19Z</dcterms:modified>
</cp:coreProperties>
</file>