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75" r:id="rId10"/>
    <p:sldId id="263" r:id="rId11"/>
    <p:sldId id="280" r:id="rId12"/>
    <p:sldId id="264" r:id="rId13"/>
    <p:sldId id="278" r:id="rId14"/>
    <p:sldId id="265" r:id="rId15"/>
    <p:sldId id="267" r:id="rId16"/>
    <p:sldId id="274" r:id="rId17"/>
    <p:sldId id="276" r:id="rId18"/>
    <p:sldId id="27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744" autoAdjust="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99B84-ADE3-4C63-9A40-1AD5634DDF33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049CE-895D-42B9-AF6A-7A09E55F8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67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49CE-895D-42B9-AF6A-7A09E55F855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850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1, 3, 4, 7, 10, 12, 13, 16, 17, 20, 21, 23, 24, 26, 28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49CE-895D-42B9-AF6A-7A09E55F855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05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49CE-895D-42B9-AF6A-7A09E55F855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27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49CE-895D-42B9-AF6A-7A09E55F855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5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49CE-895D-42B9-AF6A-7A09E55F855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419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49CE-895D-42B9-AF6A-7A09E55F855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84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49CE-895D-42B9-AF6A-7A09E55F855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16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49CE-895D-42B9-AF6A-7A09E55F855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710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49CE-895D-42B9-AF6A-7A09E55F855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363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49CE-895D-42B9-AF6A-7A09E55F855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07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E493-57D3-4078-AC4F-A66889792734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0BD-45D7-4C07-AB88-7BE7B473DB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4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E493-57D3-4078-AC4F-A66889792734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0BD-45D7-4C07-AB88-7BE7B473DB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2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E493-57D3-4078-AC4F-A66889792734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0BD-45D7-4C07-AB88-7BE7B473DB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9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E493-57D3-4078-AC4F-A66889792734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0BD-45D7-4C07-AB88-7BE7B473DB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30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E493-57D3-4078-AC4F-A66889792734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0BD-45D7-4C07-AB88-7BE7B473DB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51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E493-57D3-4078-AC4F-A66889792734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0BD-45D7-4C07-AB88-7BE7B473DB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88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E493-57D3-4078-AC4F-A66889792734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0BD-45D7-4C07-AB88-7BE7B473DB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82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E493-57D3-4078-AC4F-A66889792734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0BD-45D7-4C07-AB88-7BE7B473DB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07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E493-57D3-4078-AC4F-A66889792734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0BD-45D7-4C07-AB88-7BE7B473DB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69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E493-57D3-4078-AC4F-A66889792734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0BD-45D7-4C07-AB88-7BE7B473DB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75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E493-57D3-4078-AC4F-A66889792734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D0BD-45D7-4C07-AB88-7BE7B473DB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95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EE493-57D3-4078-AC4F-A66889792734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0D0BD-45D7-4C07-AB88-7BE7B473DB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24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Y75MQte4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YjFN7VpmM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Koučink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</a:t>
            </a:r>
            <a:r>
              <a:rPr lang="cs-CZ" b="1" dirty="0" err="1" smtClean="0"/>
              <a:t>koučinku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Naslouchání</a:t>
            </a:r>
          </a:p>
          <a:p>
            <a:pPr lvl="1"/>
            <a:r>
              <a:rPr lang="cs-CZ" b="1" dirty="0" smtClean="0"/>
              <a:t>Získání informací</a:t>
            </a:r>
          </a:p>
          <a:p>
            <a:pPr lvl="1"/>
            <a:r>
              <a:rPr lang="cs-CZ" b="1" dirty="0" smtClean="0"/>
              <a:t>Nabytí důvěry</a:t>
            </a:r>
          </a:p>
          <a:p>
            <a:endParaRPr lang="cs-CZ" b="1" dirty="0"/>
          </a:p>
          <a:p>
            <a:r>
              <a:rPr lang="cs-CZ" b="1" dirty="0" smtClean="0"/>
              <a:t>Kladení otázek</a:t>
            </a:r>
          </a:p>
          <a:p>
            <a:pPr lvl="1"/>
            <a:r>
              <a:rPr lang="cs-CZ" b="1" dirty="0" smtClean="0"/>
              <a:t>Jaké otázky jsou ideální a jaké nejsou? Proč?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848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Naslouchání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351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Dávejte </a:t>
            </a:r>
            <a:r>
              <a:rPr lang="cs-CZ" dirty="0"/>
              <a:t>najevo své zaujetí pro jeho řeč. Dívejte se s očekáváním, když začíná hovořit. Svým postojem vyjádřete, že budete naslouchat,  dívejte se na něj, mimikou a případně i gesty naznačte, že plně vnímáte, co říká. Využívejte „zrcadlení“, postojovou odezvu.</a:t>
            </a:r>
          </a:p>
          <a:p>
            <a:r>
              <a:rPr lang="cs-CZ" dirty="0"/>
              <a:t>Klaďte otázky k tomu, co právě řekl. Ujasněte si, o čem hovoří, ujistěte se, že jste vše správně slyšeli, pamatujte na různé typy otázek (otevřené, uzavřené, hypotetické). </a:t>
            </a:r>
          </a:p>
          <a:p>
            <a:r>
              <a:rPr lang="cs-CZ" dirty="0"/>
              <a:t>Nedokončujte věty druhého.  </a:t>
            </a:r>
          </a:p>
          <a:p>
            <a:r>
              <a:rPr lang="cs-CZ" dirty="0"/>
              <a:t>Ověřte si, že jste správně pochopili podstatu sdělení druhé strany.</a:t>
            </a:r>
          </a:p>
          <a:p>
            <a:r>
              <a:rPr lang="cs-CZ" dirty="0"/>
              <a:t>Nedejte se ovlivnit předsudky vůči druhé straně (pozor na „haló efekt“, zvlášť silně se projevuje právě při naslouchání.</a:t>
            </a:r>
          </a:p>
          <a:p>
            <a:r>
              <a:rPr lang="cs-CZ" dirty="0"/>
              <a:t>Pokud to situace umožňuje, dělejte si poznámky.</a:t>
            </a:r>
          </a:p>
          <a:p>
            <a:r>
              <a:rPr lang="cs-CZ" dirty="0"/>
              <a:t>Buďte trpěliví, zbytečně nepřerušujte hovořícího, zvláště ne slovy „ano, ale…“. Chcete-li jeho řeč zkrátit, využijte opět formu otázek, které ho povedou zpět k tématu, které chcete probrat.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5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Kladení otázek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195832" cy="4351338"/>
          </a:xfrm>
        </p:spPr>
        <p:txBody>
          <a:bodyPr>
            <a:normAutofit/>
          </a:bodyPr>
          <a:lstStyle/>
          <a:p>
            <a:r>
              <a:rPr lang="cs-CZ" b="1" dirty="0" smtClean="0"/>
              <a:t>ANO: </a:t>
            </a:r>
            <a:r>
              <a:rPr lang="cs-CZ" dirty="0" smtClean="0"/>
              <a:t>„</a:t>
            </a:r>
            <a:r>
              <a:rPr lang="cs-CZ" i="1" dirty="0" smtClean="0"/>
              <a:t>Co, kdy, kdo, kolik?“</a:t>
            </a:r>
          </a:p>
          <a:p>
            <a:endParaRPr lang="cs-CZ" dirty="0"/>
          </a:p>
          <a:p>
            <a:r>
              <a:rPr lang="cs-CZ" b="1" dirty="0" smtClean="0"/>
              <a:t>NE: </a:t>
            </a:r>
            <a:r>
              <a:rPr lang="cs-CZ" dirty="0" smtClean="0"/>
              <a:t>„</a:t>
            </a:r>
            <a:r>
              <a:rPr lang="cs-CZ" i="1" dirty="0" smtClean="0"/>
              <a:t>Proč? Je váš cíl..? </a:t>
            </a:r>
            <a:r>
              <a:rPr lang="cs-CZ" dirty="0" smtClean="0"/>
              <a:t>„</a:t>
            </a:r>
          </a:p>
          <a:p>
            <a:endParaRPr lang="cs-CZ" dirty="0"/>
          </a:p>
          <a:p>
            <a:r>
              <a:rPr lang="cs-CZ" b="1" dirty="0" smtClean="0"/>
              <a:t>NE: </a:t>
            </a:r>
            <a:r>
              <a:rPr lang="cs-CZ" dirty="0" smtClean="0"/>
              <a:t>Rady zakončené otazníkem – „</a:t>
            </a:r>
            <a:r>
              <a:rPr lang="cs-CZ" i="1" dirty="0" smtClean="0"/>
              <a:t>A co to udělat tak, že…?</a:t>
            </a:r>
            <a:r>
              <a:rPr lang="cs-CZ" dirty="0" smtClean="0"/>
              <a:t>“</a:t>
            </a:r>
          </a:p>
          <a:p>
            <a:endParaRPr lang="cs-CZ" dirty="0"/>
          </a:p>
          <a:p>
            <a:r>
              <a:rPr lang="cs-CZ" b="1" dirty="0" smtClean="0"/>
              <a:t>NE: </a:t>
            </a:r>
            <a:r>
              <a:rPr lang="cs-CZ" dirty="0" smtClean="0"/>
              <a:t>Manipulativní otázky</a:t>
            </a:r>
            <a:endParaRPr lang="cs-CZ" b="1" dirty="0"/>
          </a:p>
          <a:p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32" y="437535"/>
            <a:ext cx="5157968" cy="64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Manipulativní otázky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Pocit viny</a:t>
            </a:r>
          </a:p>
          <a:p>
            <a:pPr lvl="1"/>
            <a:r>
              <a:rPr lang="cs-CZ" dirty="0" smtClean="0"/>
              <a:t>„Hádej, kdo je tím problémem?“</a:t>
            </a:r>
          </a:p>
          <a:p>
            <a:pPr lvl="1"/>
            <a:r>
              <a:rPr lang="cs-CZ" dirty="0" smtClean="0"/>
              <a:t>„Víš, kdo za to zase může?“</a:t>
            </a:r>
          </a:p>
          <a:p>
            <a:r>
              <a:rPr lang="cs-CZ" b="1" dirty="0" smtClean="0"/>
              <a:t>Sugesce</a:t>
            </a:r>
          </a:p>
          <a:p>
            <a:pPr lvl="1"/>
            <a:r>
              <a:rPr lang="cs-CZ" dirty="0" smtClean="0"/>
              <a:t>„Přece byste nechtěli, abychom…“</a:t>
            </a:r>
          </a:p>
          <a:p>
            <a:r>
              <a:rPr lang="cs-CZ" b="1" dirty="0" smtClean="0"/>
              <a:t>Citové vydírání</a:t>
            </a:r>
          </a:p>
          <a:p>
            <a:pPr lvl="1"/>
            <a:r>
              <a:rPr lang="cs-CZ" dirty="0" smtClean="0"/>
              <a:t>„Co si budou myslet ostatní, když se k nim nepřipojíš?“</a:t>
            </a:r>
          </a:p>
          <a:p>
            <a:pPr lvl="1"/>
            <a:r>
              <a:rPr lang="cs-CZ" dirty="0" smtClean="0"/>
              <a:t>„Víš, kolik lidí před tebou to zvládlo?“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79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GROW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521220"/>
            <a:ext cx="10515600" cy="5280860"/>
          </a:xfrm>
        </p:spPr>
      </p:pic>
    </p:spTree>
    <p:extLst>
      <p:ext uri="{BB962C8B-B14F-4D97-AF65-F5344CB8AC3E}">
        <p14:creationId xmlns:p14="http://schemas.microsoft.com/office/powerpoint/2010/main" val="15600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GROW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927206" cy="492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Reakce správného kouče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Nesoudit, neradit</a:t>
            </a:r>
            <a:r>
              <a:rPr lang="cs-CZ" b="1" dirty="0"/>
              <a:t> </a:t>
            </a:r>
            <a:r>
              <a:rPr lang="cs-CZ" b="1" dirty="0" smtClean="0"/>
              <a:t>ani nepředávat zkušenosti - pouze se snažit pochopit.</a:t>
            </a:r>
          </a:p>
          <a:p>
            <a:pPr lvl="1"/>
            <a:r>
              <a:rPr lang="cs-CZ" dirty="0" smtClean="0"/>
              <a:t>„Výborně“</a:t>
            </a:r>
          </a:p>
          <a:p>
            <a:pPr lvl="1"/>
            <a:r>
              <a:rPr lang="cs-CZ" dirty="0" smtClean="0"/>
              <a:t>„To se mi líbí“</a:t>
            </a:r>
          </a:p>
          <a:p>
            <a:pPr lvl="1"/>
            <a:r>
              <a:rPr lang="cs-CZ" dirty="0" smtClean="0"/>
              <a:t>„Dobře“</a:t>
            </a:r>
          </a:p>
          <a:p>
            <a:pPr lvl="1"/>
            <a:r>
              <a:rPr lang="cs-CZ" dirty="0" smtClean="0"/>
              <a:t>„Dobrá práce“</a:t>
            </a:r>
          </a:p>
          <a:p>
            <a:pPr lvl="1"/>
            <a:r>
              <a:rPr lang="cs-CZ" dirty="0" smtClean="0"/>
              <a:t>„Jasně“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Mmm-hmmm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7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Shrnutí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3114"/>
            <a:ext cx="10515600" cy="534488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Co byste doporučili člověku, který má očividně „rány“ z minulosti a chce se „posunout“?</a:t>
            </a:r>
          </a:p>
          <a:p>
            <a:r>
              <a:rPr lang="cs-CZ" dirty="0" smtClean="0"/>
              <a:t>Největší limit </a:t>
            </a:r>
            <a:r>
              <a:rPr lang="cs-CZ" dirty="0" err="1" smtClean="0"/>
              <a:t>koučinku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/>
              <a:t>Co dělá a nedělá správný kouč?</a:t>
            </a:r>
          </a:p>
          <a:p>
            <a:pPr lvl="1"/>
            <a:r>
              <a:rPr lang="cs-CZ" dirty="0"/>
              <a:t>Jaké nástroje (ne)používá?</a:t>
            </a:r>
          </a:p>
          <a:p>
            <a:pPr lvl="1"/>
            <a:r>
              <a:rPr lang="cs-CZ" dirty="0"/>
              <a:t>Jaké otázky (ne)používá?</a:t>
            </a:r>
          </a:p>
          <a:p>
            <a:pPr lvl="1"/>
            <a:r>
              <a:rPr lang="cs-CZ" dirty="0"/>
              <a:t>Jakou motivaci uplatňuje?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0"/>
            <a:r>
              <a:rPr lang="cs-CZ" dirty="0">
                <a:solidFill>
                  <a:prstClr val="black"/>
                </a:solidFill>
              </a:rPr>
              <a:t>Co se stane, když poradíte jedinci, jak například vést firmu/trénink/cokoliv a on selže?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Co se stane, když skrz vaše otázky sám přijde na způsob, jak vést firmu/trénink a on selže?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743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Cvičení 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7" y="1267134"/>
            <a:ext cx="9764486" cy="5590866"/>
          </a:xfrm>
        </p:spPr>
      </p:pic>
    </p:spTree>
    <p:extLst>
      <p:ext uri="{BB962C8B-B14F-4D97-AF65-F5344CB8AC3E}">
        <p14:creationId xmlns:p14="http://schemas.microsoft.com/office/powerpoint/2010/main" val="252540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Koučink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„</a:t>
            </a:r>
            <a:r>
              <a:rPr lang="cs-CZ" b="1" dirty="0" err="1" smtClean="0"/>
              <a:t>How</a:t>
            </a:r>
            <a:r>
              <a:rPr lang="cs-CZ" b="1" dirty="0" smtClean="0"/>
              <a:t> </a:t>
            </a:r>
            <a:r>
              <a:rPr lang="cs-CZ" b="1" dirty="0" err="1" smtClean="0"/>
              <a:t>coaching</a:t>
            </a:r>
            <a:r>
              <a:rPr lang="cs-CZ" b="1" dirty="0" smtClean="0"/>
              <a:t> </a:t>
            </a:r>
            <a:r>
              <a:rPr lang="cs-CZ" b="1" dirty="0" err="1" smtClean="0"/>
              <a:t>works</a:t>
            </a:r>
            <a:r>
              <a:rPr lang="cs-CZ" b="1" dirty="0" smtClean="0"/>
              <a:t>“</a:t>
            </a:r>
          </a:p>
          <a:p>
            <a:pPr lvl="1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www.youtube.com/watch?v=UY75MQte4RU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843" y="2995040"/>
            <a:ext cx="4036314" cy="368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Koučink</a:t>
            </a:r>
            <a:r>
              <a:rPr lang="cs-CZ" b="1" dirty="0" smtClean="0"/>
              <a:t> - historie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825625"/>
            <a:ext cx="7382256" cy="4351338"/>
          </a:xfrm>
        </p:spPr>
        <p:txBody>
          <a:bodyPr/>
          <a:lstStyle/>
          <a:p>
            <a:pPr lvl="1"/>
            <a:r>
              <a:rPr lang="cs-CZ" dirty="0" smtClean="0"/>
              <a:t>Sokrates – filozofický přístup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1. polovina 20. stol (</a:t>
            </a:r>
            <a:r>
              <a:rPr lang="cs-CZ" dirty="0" err="1" smtClean="0"/>
              <a:t>Napolen</a:t>
            </a:r>
            <a:r>
              <a:rPr lang="cs-CZ" dirty="0" smtClean="0"/>
              <a:t> </a:t>
            </a:r>
            <a:r>
              <a:rPr lang="cs-CZ" dirty="0" err="1" smtClean="0"/>
              <a:t>Hill</a:t>
            </a:r>
            <a:r>
              <a:rPr lang="cs-CZ" dirty="0" smtClean="0"/>
              <a:t>, </a:t>
            </a:r>
            <a:r>
              <a:rPr lang="cs-CZ" dirty="0" err="1" smtClean="0"/>
              <a:t>Dale</a:t>
            </a:r>
            <a:r>
              <a:rPr lang="cs-CZ" dirty="0" smtClean="0"/>
              <a:t> Carnegie)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80. léta 20. století (</a:t>
            </a:r>
            <a:r>
              <a:rPr lang="cs-CZ" dirty="0" err="1" smtClean="0"/>
              <a:t>Whitmore</a:t>
            </a:r>
            <a:r>
              <a:rPr lang="cs-CZ" dirty="0" smtClean="0"/>
              <a:t>, </a:t>
            </a:r>
            <a:r>
              <a:rPr lang="cs-CZ" dirty="0" err="1" smtClean="0"/>
              <a:t>Gallway</a:t>
            </a:r>
            <a:r>
              <a:rPr lang="cs-CZ" dirty="0" smtClean="0"/>
              <a:t>) – generace </a:t>
            </a:r>
            <a:r>
              <a:rPr lang="cs-CZ" dirty="0" err="1" smtClean="0"/>
              <a:t>hippies</a:t>
            </a:r>
            <a:r>
              <a:rPr lang="cs-CZ" dirty="0" smtClean="0"/>
              <a:t> / baby </a:t>
            </a:r>
            <a:r>
              <a:rPr lang="cs-CZ" dirty="0" err="1" smtClean="0"/>
              <a:t>boomers</a:t>
            </a:r>
            <a:r>
              <a:rPr lang="cs-CZ" dirty="0" smtClean="0"/>
              <a:t> -</a:t>
            </a:r>
            <a:r>
              <a:rPr lang="en-US" dirty="0" smtClean="0"/>
              <a:t>&gt;</a:t>
            </a:r>
            <a:r>
              <a:rPr lang="cs-CZ" dirty="0" smtClean="0"/>
              <a:t> individualismus, vlastní štěstí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456" y="659213"/>
            <a:ext cx="3511296" cy="55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Koučink</a:t>
            </a:r>
            <a:r>
              <a:rPr lang="cs-CZ" b="1" dirty="0" smtClean="0"/>
              <a:t> = kladení otázek!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0160" y="1690688"/>
            <a:ext cx="10543640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Srovnání s: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Psychoterapií</a:t>
            </a:r>
          </a:p>
          <a:p>
            <a:r>
              <a:rPr lang="cs-CZ" dirty="0" smtClean="0"/>
              <a:t>Trénováním</a:t>
            </a:r>
          </a:p>
          <a:p>
            <a:r>
              <a:rPr lang="cs-CZ" dirty="0"/>
              <a:t>M</a:t>
            </a:r>
            <a:r>
              <a:rPr lang="cs-CZ" dirty="0" smtClean="0"/>
              <a:t>entorováním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021" y="1825625"/>
            <a:ext cx="7500779" cy="3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Limity </a:t>
            </a:r>
            <a:r>
              <a:rPr lang="cs-CZ" b="1" dirty="0" err="1" smtClean="0"/>
              <a:t>koučinku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Vnitřní</a:t>
            </a:r>
          </a:p>
          <a:p>
            <a:pPr lvl="1"/>
            <a:r>
              <a:rPr lang="cs-CZ" dirty="0" smtClean="0"/>
              <a:t>(Ne)zapálenost klienta, nulová vnitřní motivace</a:t>
            </a:r>
          </a:p>
          <a:p>
            <a:pPr lvl="1"/>
            <a:r>
              <a:rPr lang="cs-CZ" dirty="0" smtClean="0"/>
              <a:t>Syndrom vyhoření / přepálení psychické kondice klienta</a:t>
            </a:r>
          </a:p>
          <a:p>
            <a:pPr lvl="1"/>
            <a:endParaRPr lang="cs-CZ" dirty="0"/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Vnější</a:t>
            </a:r>
          </a:p>
          <a:p>
            <a:pPr lvl="1"/>
            <a:r>
              <a:rPr lang="cs-CZ" dirty="0" smtClean="0">
                <a:solidFill>
                  <a:prstClr val="black"/>
                </a:solidFill>
              </a:rPr>
              <a:t>Nedůvěřivost klientů</a:t>
            </a:r>
          </a:p>
          <a:p>
            <a:pPr lvl="1"/>
            <a:r>
              <a:rPr lang="cs-CZ" dirty="0" smtClean="0">
                <a:solidFill>
                  <a:prstClr val="black"/>
                </a:solidFill>
              </a:rPr>
              <a:t>Neměřitelnost</a:t>
            </a:r>
          </a:p>
          <a:p>
            <a:pPr marL="457200" lvl="1" indent="0">
              <a:buNone/>
            </a:pPr>
            <a:endParaRPr lang="cs-CZ" dirty="0">
              <a:solidFill>
                <a:prstClr val="black"/>
              </a:solidFill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8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Rozdělení </a:t>
            </a:r>
            <a:r>
              <a:rPr lang="cs-CZ" b="1" dirty="0" err="1" smtClean="0"/>
              <a:t>koučinku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Individuální </a:t>
            </a:r>
          </a:p>
          <a:p>
            <a:r>
              <a:rPr lang="cs-CZ" dirty="0" smtClean="0"/>
              <a:t>Týmový</a:t>
            </a:r>
          </a:p>
          <a:p>
            <a:r>
              <a:rPr lang="cs-CZ" dirty="0" err="1" smtClean="0"/>
              <a:t>Koučink</a:t>
            </a:r>
            <a:r>
              <a:rPr lang="cs-CZ" dirty="0" smtClean="0"/>
              <a:t> sebe samého</a:t>
            </a:r>
          </a:p>
          <a:p>
            <a:endParaRPr lang="cs-CZ" dirty="0"/>
          </a:p>
          <a:p>
            <a:r>
              <a:rPr lang="cs-CZ" dirty="0" smtClean="0"/>
              <a:t>Formální</a:t>
            </a:r>
          </a:p>
          <a:p>
            <a:r>
              <a:rPr lang="cs-CZ" dirty="0" smtClean="0"/>
              <a:t>Neformální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8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Rozdělení </a:t>
            </a:r>
            <a:r>
              <a:rPr lang="cs-CZ" b="1" dirty="0" err="1" smtClean="0"/>
              <a:t>koučinku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7682217" cy="4989245"/>
          </a:xfrm>
        </p:spPr>
      </p:pic>
    </p:spTree>
    <p:extLst>
      <p:ext uri="{BB962C8B-B14F-4D97-AF65-F5344CB8AC3E}">
        <p14:creationId xmlns:p14="http://schemas.microsoft.com/office/powerpoint/2010/main" val="1355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Koučujeme všichni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/>
          <a:lstStyle/>
          <a:p>
            <a:r>
              <a:rPr lang="cs-CZ" dirty="0" smtClean="0"/>
              <a:t>Odemykání dětského potenciálu</a:t>
            </a:r>
          </a:p>
          <a:p>
            <a:pPr lvl="1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www.youtube.com/watch?v=yYjFN7VpmMY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-50799"/>
            <a:ext cx="3886200" cy="690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551</Words>
  <Application>Microsoft Office PowerPoint</Application>
  <PresentationFormat>Širokoúhlá obrazovka</PresentationFormat>
  <Paragraphs>100</Paragraphs>
  <Slides>18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Koučink</vt:lpstr>
      <vt:lpstr>Koučink</vt:lpstr>
      <vt:lpstr>Koučink - historie</vt:lpstr>
      <vt:lpstr>Koučink = kladení otázek!</vt:lpstr>
      <vt:lpstr>Srovnání s:</vt:lpstr>
      <vt:lpstr>Limity koučinku</vt:lpstr>
      <vt:lpstr>Rozdělení koučinku</vt:lpstr>
      <vt:lpstr>Rozdělení koučinku</vt:lpstr>
      <vt:lpstr>Koučujeme všichni</vt:lpstr>
      <vt:lpstr>Nástroje koučinku</vt:lpstr>
      <vt:lpstr>Naslouchání</vt:lpstr>
      <vt:lpstr>Kladení otázek</vt:lpstr>
      <vt:lpstr>Manipulativní otázky</vt:lpstr>
      <vt:lpstr>GROW</vt:lpstr>
      <vt:lpstr>GROW</vt:lpstr>
      <vt:lpstr>Reakce správného kouče</vt:lpstr>
      <vt:lpstr>Shrnutí</vt:lpstr>
      <vt:lpstr>Cvičení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Kladení otázek</dc:title>
  <dc:creator>admin</dc:creator>
  <cp:lastModifiedBy>admin</cp:lastModifiedBy>
  <cp:revision>64</cp:revision>
  <dcterms:created xsi:type="dcterms:W3CDTF">2017-07-28T18:56:05Z</dcterms:created>
  <dcterms:modified xsi:type="dcterms:W3CDTF">2017-11-24T18:45:42Z</dcterms:modified>
</cp:coreProperties>
</file>