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4" r:id="rId3"/>
    <p:sldId id="261" r:id="rId4"/>
    <p:sldId id="260" r:id="rId5"/>
    <p:sldId id="265" r:id="rId6"/>
    <p:sldId id="282" r:id="rId7"/>
    <p:sldId id="285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1538" autoAdjust="0"/>
  </p:normalViewPr>
  <p:slideViewPr>
    <p:cSldViewPr snapToGrid="0">
      <p:cViewPr varScale="1">
        <p:scale>
          <a:sx n="50" d="100"/>
          <a:sy n="50" d="100"/>
        </p:scale>
        <p:origin x="128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6EE7FD-196E-42E8-B62B-9F6B73C0831C}" type="datetimeFigureOut">
              <a:rPr lang="cs-CZ" smtClean="0"/>
              <a:t>24. 11. 2017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678BE-035D-437F-80B5-4D45C4BB0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71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678BE-035D-437F-80B5-4D45C4BB099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735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D055-FCF8-4FD4-9048-75606F256FF4}" type="datetimeFigureOut">
              <a:rPr lang="cs-CZ" smtClean="0"/>
              <a:t>24. 11. 2017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A42A-C3E3-4954-8CD0-4F0102A705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034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D055-FCF8-4FD4-9048-75606F256FF4}" type="datetimeFigureOut">
              <a:rPr lang="cs-CZ" smtClean="0"/>
              <a:t>24. 11. 2017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A42A-C3E3-4954-8CD0-4F0102A705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033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D055-FCF8-4FD4-9048-75606F256FF4}" type="datetimeFigureOut">
              <a:rPr lang="cs-CZ" smtClean="0"/>
              <a:t>24. 11. 2017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A42A-C3E3-4954-8CD0-4F0102A705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92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D055-FCF8-4FD4-9048-75606F256FF4}" type="datetimeFigureOut">
              <a:rPr lang="cs-CZ" smtClean="0"/>
              <a:t>24. 11. 2017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A42A-C3E3-4954-8CD0-4F0102A705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31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D055-FCF8-4FD4-9048-75606F256FF4}" type="datetimeFigureOut">
              <a:rPr lang="cs-CZ" smtClean="0"/>
              <a:t>24. 11. 2017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A42A-C3E3-4954-8CD0-4F0102A705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354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D055-FCF8-4FD4-9048-75606F256FF4}" type="datetimeFigureOut">
              <a:rPr lang="cs-CZ" smtClean="0"/>
              <a:t>24. 11. 2017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A42A-C3E3-4954-8CD0-4F0102A705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231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D055-FCF8-4FD4-9048-75606F256FF4}" type="datetimeFigureOut">
              <a:rPr lang="cs-CZ" smtClean="0"/>
              <a:t>24. 11. 2017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A42A-C3E3-4954-8CD0-4F0102A705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363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D055-FCF8-4FD4-9048-75606F256FF4}" type="datetimeFigureOut">
              <a:rPr lang="cs-CZ" smtClean="0"/>
              <a:t>24. 11. 2017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A42A-C3E3-4954-8CD0-4F0102A705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96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D055-FCF8-4FD4-9048-75606F256FF4}" type="datetimeFigureOut">
              <a:rPr lang="cs-CZ" smtClean="0"/>
              <a:t>24. 11. 2017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A42A-C3E3-4954-8CD0-4F0102A705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266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D055-FCF8-4FD4-9048-75606F256FF4}" type="datetimeFigureOut">
              <a:rPr lang="cs-CZ" smtClean="0"/>
              <a:t>24. 11. 2017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A42A-C3E3-4954-8CD0-4F0102A705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259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D055-FCF8-4FD4-9048-75606F256FF4}" type="datetimeFigureOut">
              <a:rPr lang="cs-CZ" smtClean="0"/>
              <a:t>24. 11. 2017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A42A-C3E3-4954-8CD0-4F0102A705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855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9D055-FCF8-4FD4-9048-75606F256FF4}" type="datetimeFigureOut">
              <a:rPr lang="cs-CZ" smtClean="0"/>
              <a:t>24. 11. 2017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1A42A-C3E3-4954-8CD0-4F0102A705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804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XMpSjB7LEr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Stanovování a dosahování cílů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41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1893" y="0"/>
            <a:ext cx="8598055" cy="687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36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r>
              <a:rPr lang="cs-CZ" b="1" dirty="0" smtClean="0"/>
              <a:t>7 </a:t>
            </a:r>
            <a:r>
              <a:rPr lang="cs-CZ" b="1" dirty="0"/>
              <a:t>z</a:t>
            </a:r>
            <a:r>
              <a:rPr lang="cs-CZ" b="1" dirty="0" smtClean="0"/>
              <a:t>působů, jak se nestát bohatým a úspěšným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8944" y="1183888"/>
            <a:ext cx="5674112" cy="5674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15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48493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8679" y="100360"/>
            <a:ext cx="7002521" cy="7002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79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Chybování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151120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„</a:t>
            </a:r>
            <a:r>
              <a:rPr lang="cs-CZ" i="1" dirty="0"/>
              <a:t>Během kariéry jsem asi </a:t>
            </a:r>
            <a:r>
              <a:rPr lang="cs-CZ" i="1" dirty="0" err="1"/>
              <a:t>devěttisíckrát</a:t>
            </a:r>
            <a:r>
              <a:rPr lang="cs-CZ" i="1" dirty="0"/>
              <a:t> minul koš. Tři sta zápasů jsem prohrál. Šestadvacetkrát se na mě všichni spoléhali, že trefím rozhodující koš – marně. Zažíval jsem jedno zklamání za druhým. A právě proto jsem mohl uspět.“ </a:t>
            </a:r>
            <a:endParaRPr lang="cs-CZ" i="1" dirty="0" smtClean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www.youtube.com/watch?v=XMpSjB7LErs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1825625"/>
            <a:ext cx="5181600" cy="345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66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r>
              <a:rPr lang="cs-CZ" dirty="0"/>
              <a:t>„</a:t>
            </a:r>
            <a:r>
              <a:rPr lang="cs-CZ" i="1" dirty="0"/>
              <a:t>Bolest nemůžete blokovat, musíte ji pevně obejmout</a:t>
            </a:r>
            <a:r>
              <a:rPr lang="cs-CZ" i="1" dirty="0" smtClean="0"/>
              <a:t>.“ – </a:t>
            </a:r>
            <a:r>
              <a:rPr lang="cs-CZ" i="1" dirty="0" err="1" smtClean="0"/>
              <a:t>Tyler</a:t>
            </a:r>
            <a:r>
              <a:rPr lang="cs-CZ" i="1" dirty="0" smtClean="0"/>
              <a:t> </a:t>
            </a:r>
            <a:r>
              <a:rPr lang="cs-CZ" i="1" dirty="0" err="1" smtClean="0"/>
              <a:t>Hamilton</a:t>
            </a:r>
            <a:endParaRPr lang="cs-CZ" i="1" dirty="0"/>
          </a:p>
        </p:txBody>
      </p:sp>
      <p:pic>
        <p:nvPicPr>
          <p:cNvPr id="1026" name="Picture 2" descr="http://cdn.media.cyclingnews.com/2012/11/28/1/bettiniphoto_0034133_1_full_6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670" y="1569617"/>
            <a:ext cx="7926659" cy="5288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401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Cvičení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/>
              <a:t>Váš učitel je nyní Vašim klientem. Nic v životě pro něj nemá smysl a je z toho nešťastný. Nějaké koníčky nicméně má – pokaždé, když je provozuje, je z něj úplně jiný člověk. Zároveň nemá žádný vztah a i z toho je smutný. Myslí si, že s někým po boku by byl spokojenější. </a:t>
            </a:r>
            <a:br>
              <a:rPr lang="cs-CZ" sz="3200" dirty="0" smtClean="0"/>
            </a:br>
            <a:r>
              <a:rPr lang="cs-CZ" sz="3200" dirty="0" smtClean="0"/>
              <a:t>Má pocit, že je nyní v nejlepších letech, ale co je horší, myslí si, že tyto nejlepší roky promarňuje. Myslí si, že největším jeho problémem je ‚Co si o něj pomyslí okolí‘ (Byl totiž vychováván stylem, ať je ‚normální‘).</a:t>
            </a:r>
          </a:p>
        </p:txBody>
      </p:sp>
    </p:spTree>
    <p:extLst>
      <p:ext uri="{BB962C8B-B14F-4D97-AF65-F5344CB8AC3E}">
        <p14:creationId xmlns:p14="http://schemas.microsoft.com/office/powerpoint/2010/main" val="37954102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136</Words>
  <Application>Microsoft Office PowerPoint</Application>
  <PresentationFormat>Širokoúhlá obrazovka</PresentationFormat>
  <Paragraphs>10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Stanovování a dosahování cílů</vt:lpstr>
      <vt:lpstr>Prezentace aplikace PowerPoint</vt:lpstr>
      <vt:lpstr>Prezentace aplikace PowerPoint</vt:lpstr>
      <vt:lpstr>Prezentace aplikace PowerPoint</vt:lpstr>
      <vt:lpstr>Chybování</vt:lpstr>
      <vt:lpstr>Prezentace aplikace PowerPoint</vt:lpstr>
      <vt:lpstr>Cvičení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Stanovování a dosahování cílů</dc:title>
  <dc:creator>admin</dc:creator>
  <cp:lastModifiedBy>admin</cp:lastModifiedBy>
  <cp:revision>49</cp:revision>
  <dcterms:created xsi:type="dcterms:W3CDTF">2017-07-26T16:38:31Z</dcterms:created>
  <dcterms:modified xsi:type="dcterms:W3CDTF">2017-11-24T18:48:18Z</dcterms:modified>
</cp:coreProperties>
</file>