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26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9" r:id="rId13"/>
    <p:sldId id="268" r:id="rId14"/>
    <p:sldId id="271" r:id="rId15"/>
    <p:sldId id="273" r:id="rId16"/>
    <p:sldId id="274" r:id="rId17"/>
    <p:sldId id="276" r:id="rId18"/>
    <p:sldId id="275" r:id="rId19"/>
    <p:sldId id="277" r:id="rId20"/>
    <p:sldId id="278" r:id="rId21"/>
    <p:sldId id="279" r:id="rId22"/>
    <p:sldId id="282" r:id="rId23"/>
    <p:sldId id="280" r:id="rId24"/>
    <p:sldId id="28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4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0EEEE-84FA-4DE1-8AB9-D38C09A6EB00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C6244-BF55-41B4-BB9F-B3EBEFC924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323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2CDB8-49DF-4F06-A5D5-A5D7F32F77DB}" type="datetimeFigureOut">
              <a:rPr lang="cs-CZ" smtClean="0"/>
              <a:pPr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BC151-757C-4E76-9553-D9BA8D919A3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952327"/>
          </a:xfrm>
        </p:spPr>
        <p:txBody>
          <a:bodyPr/>
          <a:lstStyle/>
          <a:p>
            <a:r>
              <a:rPr lang="cs-CZ" b="1" dirty="0" smtClean="0"/>
              <a:t>Didaktika sebeobrany</a:t>
            </a:r>
            <a:br>
              <a:rPr lang="cs-CZ" b="1" dirty="0" smtClean="0"/>
            </a:br>
            <a:r>
              <a:rPr lang="cs-CZ" b="1" dirty="0" smtClean="0"/>
              <a:t>Otázky</a:t>
            </a:r>
            <a:br>
              <a:rPr lang="cs-CZ" b="1" dirty="0" smtClean="0"/>
            </a:br>
            <a:r>
              <a:rPr lang="cs-CZ" b="1" dirty="0" smtClean="0"/>
              <a:t>Přednáška</a:t>
            </a:r>
            <a:endParaRPr lang="cs-CZ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9.</a:t>
            </a:r>
            <a:br>
              <a:rPr lang="cs-CZ" dirty="0" smtClean="0"/>
            </a:br>
            <a:r>
              <a:rPr lang="cs-CZ" dirty="0" smtClean="0"/>
              <a:t>Projev stresu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10.</a:t>
            </a:r>
            <a:br>
              <a:rPr lang="cs-CZ" dirty="0" smtClean="0"/>
            </a:br>
            <a:r>
              <a:rPr lang="cs-CZ" dirty="0" smtClean="0"/>
              <a:t>Spouštěče stresové reakce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11.</a:t>
            </a:r>
            <a:br>
              <a:rPr lang="cs-CZ" dirty="0" smtClean="0"/>
            </a:br>
            <a:r>
              <a:rPr lang="cs-CZ" dirty="0" smtClean="0"/>
              <a:t>Embryonální pozice (poloha)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12.</a:t>
            </a:r>
            <a:br>
              <a:rPr lang="cs-CZ" dirty="0" smtClean="0"/>
            </a:br>
            <a:r>
              <a:rPr lang="cs-CZ" dirty="0" smtClean="0"/>
              <a:t>Deeskalační pozice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13.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Fáze konfliktu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14.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Hickův</a:t>
            </a:r>
            <a:r>
              <a:rPr lang="cs-CZ" dirty="0" smtClean="0"/>
              <a:t> zákon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15.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Obranné instinktivní reakce a jejich využití v sebeobraně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16.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Rozhodovací proces v sebeobraně (vnímání a vyhodnocení hrozby)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17.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Motorické dovednosti v situacích ohrožení života (v sebeobraně)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18</a:t>
            </a:r>
            <a:r>
              <a:rPr lang="cs-CZ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Reakční časy v sebeobraně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reakční čas + </a:t>
            </a:r>
            <a:r>
              <a:rPr lang="cs-CZ" dirty="0" err="1" smtClean="0"/>
              <a:t>čas</a:t>
            </a:r>
            <a:r>
              <a:rPr lang="cs-CZ" dirty="0" smtClean="0"/>
              <a:t> pohybu = čas odpovědi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1. </a:t>
            </a:r>
            <a:br>
              <a:rPr lang="cs-CZ" dirty="0" smtClean="0"/>
            </a:br>
            <a:r>
              <a:rPr lang="cs-CZ" dirty="0" smtClean="0"/>
              <a:t>Rozdíl mezi sebeobranou </a:t>
            </a:r>
            <a:br>
              <a:rPr lang="cs-CZ" dirty="0" smtClean="0"/>
            </a:br>
            <a:r>
              <a:rPr lang="cs-CZ" dirty="0" smtClean="0"/>
              <a:t>a sebeochranou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19</a:t>
            </a:r>
            <a:r>
              <a:rPr lang="cs-CZ" dirty="0" smtClean="0"/>
              <a:t>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Zkrácený výcvik </a:t>
            </a:r>
            <a:br>
              <a:rPr lang="cs-CZ" dirty="0" smtClean="0"/>
            </a:br>
            <a:r>
              <a:rPr lang="cs-CZ" dirty="0" smtClean="0"/>
              <a:t>vs. </a:t>
            </a:r>
            <a:br>
              <a:rPr lang="cs-CZ" dirty="0" smtClean="0"/>
            </a:br>
            <a:r>
              <a:rPr lang="cs-CZ" dirty="0" smtClean="0"/>
              <a:t>výuka dlouhodobá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20.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Páky v sebeobraně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21.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smtClean="0"/>
              <a:t>Pádová technika v sebeobraně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51795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22.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Barevný kód zavedený </a:t>
            </a:r>
            <a:r>
              <a:rPr lang="cs-CZ" dirty="0" err="1" smtClean="0"/>
              <a:t>Jeffem</a:t>
            </a:r>
            <a:r>
              <a:rPr lang="cs-CZ" dirty="0" smtClean="0"/>
              <a:t> </a:t>
            </a:r>
            <a:r>
              <a:rPr lang="cs-CZ" dirty="0" err="1" smtClean="0"/>
              <a:t>Cooprem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Cooprova</a:t>
            </a:r>
            <a:r>
              <a:rPr lang="cs-CZ" dirty="0" smtClean="0"/>
              <a:t> stupnice připravenosti (nerozepisovat barevné kódy)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>23.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Stupně bolesti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2. </a:t>
            </a:r>
            <a:br>
              <a:rPr lang="cs-CZ" dirty="0" smtClean="0"/>
            </a:br>
            <a:r>
              <a:rPr lang="cs-CZ" dirty="0" smtClean="0"/>
              <a:t>Výukové metody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3. </a:t>
            </a:r>
            <a:br>
              <a:rPr lang="cs-CZ" dirty="0" smtClean="0"/>
            </a:br>
            <a:r>
              <a:rPr lang="cs-CZ" dirty="0" smtClean="0"/>
              <a:t>Bojový (</a:t>
            </a:r>
            <a:r>
              <a:rPr lang="cs-CZ" dirty="0" err="1" smtClean="0"/>
              <a:t>úpolový</a:t>
            </a:r>
            <a:r>
              <a:rPr lang="cs-CZ" dirty="0" smtClean="0"/>
              <a:t>) sport</a:t>
            </a:r>
            <a:br>
              <a:rPr lang="cs-CZ" dirty="0" smtClean="0"/>
            </a:br>
            <a:r>
              <a:rPr lang="cs-CZ" dirty="0" smtClean="0"/>
              <a:t>Bojové umění</a:t>
            </a:r>
            <a:br>
              <a:rPr lang="cs-CZ" dirty="0" smtClean="0"/>
            </a:br>
            <a:r>
              <a:rPr lang="cs-CZ" dirty="0" smtClean="0"/>
              <a:t>Sebeobrana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4. </a:t>
            </a:r>
            <a:br>
              <a:rPr lang="cs-CZ" dirty="0" smtClean="0"/>
            </a:br>
            <a:r>
              <a:rPr lang="cs-CZ" dirty="0" smtClean="0"/>
              <a:t>Služební zákrok vs. sebeobrana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Profesní sebeobrana vs. služební zákrok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5.</a:t>
            </a:r>
            <a:br>
              <a:rPr lang="cs-CZ" dirty="0" smtClean="0"/>
            </a:br>
            <a:r>
              <a:rPr lang="cs-CZ" dirty="0" smtClean="0"/>
              <a:t>Použití donucovacích prostředků </a:t>
            </a:r>
            <a:br>
              <a:rPr lang="cs-CZ" dirty="0" smtClean="0"/>
            </a:br>
            <a:r>
              <a:rPr lang="cs-CZ" dirty="0" smtClean="0"/>
              <a:t>(a zbraně) </a:t>
            </a:r>
            <a:br>
              <a:rPr lang="cs-CZ" dirty="0" smtClean="0"/>
            </a:br>
            <a:r>
              <a:rPr lang="cs-CZ" dirty="0" smtClean="0"/>
              <a:t>vs. </a:t>
            </a:r>
            <a:br>
              <a:rPr lang="cs-CZ" dirty="0" smtClean="0"/>
            </a:br>
            <a:r>
              <a:rPr lang="cs-CZ" dirty="0" smtClean="0"/>
              <a:t>technické prostředky v sebeobraně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6.</a:t>
            </a:r>
            <a:br>
              <a:rPr lang="cs-CZ" dirty="0" smtClean="0"/>
            </a:br>
            <a:r>
              <a:rPr lang="cs-CZ" dirty="0" smtClean="0"/>
              <a:t>Reálná sebeobrana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7.</a:t>
            </a:r>
            <a:br>
              <a:rPr lang="cs-CZ" dirty="0" smtClean="0"/>
            </a:br>
            <a:r>
              <a:rPr lang="cs-CZ" dirty="0" smtClean="0"/>
              <a:t>Motorické učení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8.</a:t>
            </a:r>
            <a:br>
              <a:rPr lang="cs-CZ" dirty="0" smtClean="0"/>
            </a:br>
            <a:r>
              <a:rPr lang="cs-CZ" dirty="0" smtClean="0"/>
              <a:t>Hrubá     X    jemná </a:t>
            </a:r>
            <a:br>
              <a:rPr lang="cs-CZ" dirty="0" smtClean="0"/>
            </a:br>
            <a:r>
              <a:rPr lang="cs-CZ" dirty="0" smtClean="0"/>
              <a:t>motorika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34</Words>
  <Application>Microsoft Office PowerPoint</Application>
  <PresentationFormat>Předvádění na obrazovce (4:3)</PresentationFormat>
  <Paragraphs>24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sady Office</vt:lpstr>
      <vt:lpstr>Didaktika sebeobrany Otázky Přednáška</vt:lpstr>
      <vt:lpstr>1.  Rozdíl mezi sebeobranou  a sebeochranou</vt:lpstr>
      <vt:lpstr> 2.  Výukové metody </vt:lpstr>
      <vt:lpstr>   3.  Bojový (úpolový) sport Bojové umění Sebeobrana  </vt:lpstr>
      <vt:lpstr>      4.  Služební zákrok vs. sebeobrana  Profesní sebeobrana vs. služební zákrok    </vt:lpstr>
      <vt:lpstr>    5. Použití donucovacích prostředků  (a zbraně)  vs.  technické prostředky v sebeobraně  </vt:lpstr>
      <vt:lpstr>    6. Reálná sebeobrana   </vt:lpstr>
      <vt:lpstr>    7. Motorické učení   </vt:lpstr>
      <vt:lpstr>   8. Hrubá     X    jemná  motorika  </vt:lpstr>
      <vt:lpstr>9. Projev stresu</vt:lpstr>
      <vt:lpstr>10. Spouštěče stresové reakce</vt:lpstr>
      <vt:lpstr>11. Embryonální pozice (poloha) </vt:lpstr>
      <vt:lpstr>12. Deeskalační pozice</vt:lpstr>
      <vt:lpstr>13. Fáze konfliktu</vt:lpstr>
      <vt:lpstr>14. Hickův zákon</vt:lpstr>
      <vt:lpstr>15. Obranné instinktivní reakce a jejich využití v sebeobraně  </vt:lpstr>
      <vt:lpstr>16. Rozhodovací proces v sebeobraně (vnímání a vyhodnocení hrozby)  </vt:lpstr>
      <vt:lpstr>17. Motorické dovednosti v situacích ohrožení života (v sebeobraně)</vt:lpstr>
      <vt:lpstr>18. Reakční časy v sebeobraně  reakční čas + čas pohybu = čas odpovědi </vt:lpstr>
      <vt:lpstr>19. Zkrácený výcvik  vs.  výuka dlouhodobá </vt:lpstr>
      <vt:lpstr>20.  Páky v sebeobraně</vt:lpstr>
      <vt:lpstr>21.  Pádová technika v sebeobraně</vt:lpstr>
      <vt:lpstr>22. Barevný kód zavedený Jeffem Cooprem   Cooprova stupnice připravenosti (nerozepisovat barevné kódy) </vt:lpstr>
      <vt:lpstr>23.  Stupně bolesti</vt:lpstr>
    </vt:vector>
  </TitlesOfParts>
  <Company>ČR GŘC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sebeobrany</dc:title>
  <dc:creator>S216</dc:creator>
  <cp:lastModifiedBy>Martin Bugala</cp:lastModifiedBy>
  <cp:revision>16</cp:revision>
  <dcterms:created xsi:type="dcterms:W3CDTF">2012-06-21T11:33:55Z</dcterms:created>
  <dcterms:modified xsi:type="dcterms:W3CDTF">2017-09-22T13:52:17Z</dcterms:modified>
</cp:coreProperties>
</file>