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0" r:id="rId4"/>
    <p:sldId id="261" r:id="rId5"/>
    <p:sldId id="268" r:id="rId6"/>
    <p:sldId id="257" r:id="rId7"/>
    <p:sldId id="258" r:id="rId8"/>
    <p:sldId id="259" r:id="rId9"/>
    <p:sldId id="266" r:id="rId10"/>
    <p:sldId id="269" r:id="rId11"/>
    <p:sldId id="267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538" autoAdjust="0"/>
  </p:normalViewPr>
  <p:slideViewPr>
    <p:cSldViewPr snapToGrid="0">
      <p:cViewPr varScale="1">
        <p:scale>
          <a:sx n="50" d="100"/>
          <a:sy n="50" d="100"/>
        </p:scale>
        <p:origin x="1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E357-AEB5-468D-9331-4387955E3328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B9CE-978B-444C-9D0D-CB116A0030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7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https://brightside.me/article/13-impressive-psychology-tricks-that-will-make-your-life-easier-101055/?utm_source=fb_r7416fdd77c1a&amp;utm_campaign=0ee3126fa77b&amp;utm_medium=cpm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80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3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2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9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02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94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6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7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60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8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6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14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57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20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50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8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42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2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5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3CB0-E979-4D32-8F90-CEB3EE3E6E49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0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h6IMYRoCZ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FLOW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269" y="0"/>
            <a:ext cx="1052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https://www.youtube.com/watch?v=8h6IMYRoCZw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8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825625"/>
            <a:ext cx="607466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Tohle je Hanka. Baví ji malování. Z pozice rodiče chcete, aby byla co nejvíce a co nejčastěji ve stavu FLOW. 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886969"/>
            <a:ext cx="5279137" cy="53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ji koupíte na Vánoce?</a:t>
            </a:r>
          </a:p>
          <a:p>
            <a:r>
              <a:rPr lang="cs-CZ" dirty="0" smtClean="0"/>
              <a:t>Jste si vědomi toho, že jí malování baví a uvidíte ji se nudit – povíte ji „</a:t>
            </a:r>
            <a:r>
              <a:rPr lang="cs-CZ" i="1" dirty="0" smtClean="0"/>
              <a:t>Když mi něco namaluješ, dostaneš čokoládu.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 „ (ANO x NE)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/>
              <a:t>Dvakrát týdně si s ní malujete. Čím prohloubíte FLOW?</a:t>
            </a:r>
          </a:p>
          <a:p>
            <a:r>
              <a:rPr lang="cs-CZ" dirty="0" smtClean="0"/>
              <a:t>Taťka/Mamka běží Hance vynadat, že se u ní v pokoji svítí (maluje si) i o půl deváté, kdy už má spát. Co uděláte?</a:t>
            </a:r>
          </a:p>
          <a:p>
            <a:r>
              <a:rPr lang="cs-CZ" dirty="0" smtClean="0"/>
              <a:t>Hanka se se slovy ‚Chci to vyhrát‘ přihlásila na soutěž v malování. Co ji na to řeknete?</a:t>
            </a:r>
          </a:p>
          <a:p>
            <a:r>
              <a:rPr lang="cs-CZ" dirty="0" smtClean="0"/>
              <a:t>Co rozumíte pod pojmem hravá výkonová motivace?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90805"/>
            <a:ext cx="12350578" cy="6492875"/>
          </a:xfrm>
        </p:spPr>
      </p:pic>
    </p:spTree>
    <p:extLst>
      <p:ext uri="{BB962C8B-B14F-4D97-AF65-F5344CB8AC3E}">
        <p14:creationId xmlns:p14="http://schemas.microsoft.com/office/powerpoint/2010/main" val="37418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Stav vědomí, když se člověk zcela ponoří do toho, co dělá, přičemž všechny ostatní pocity či myšlenky zůstávají mimo. Člověk prožívá harmonii svého těla a duše a osoba má pocit, že se děje něco mimořádného</a:t>
            </a:r>
            <a:r>
              <a:rPr lang="cs-CZ" dirty="0" smtClean="0"/>
              <a:t>.“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40" y="3161196"/>
            <a:ext cx="5928360" cy="36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„Dávat něčemu smysl nebo význam.“ (</a:t>
            </a:r>
            <a:r>
              <a:rPr lang="cs-CZ" dirty="0" err="1" smtClean="0"/>
              <a:t>Csikszentmihalyi</a:t>
            </a:r>
            <a:r>
              <a:rPr lang="cs-CZ" dirty="0" smtClean="0"/>
              <a:t>, 1996a)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Hormony vyplavené při 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noradrenalin, dopamin (kokain), </a:t>
            </a:r>
            <a:r>
              <a:rPr lang="cs-CZ" dirty="0" err="1" smtClean="0"/>
              <a:t>anandamid</a:t>
            </a:r>
            <a:r>
              <a:rPr lang="cs-CZ" dirty="0" smtClean="0"/>
              <a:t> (marihuana), serotonin (MDMA) a endorfiny (opiáty)</a:t>
            </a:r>
          </a:p>
          <a:p>
            <a:r>
              <a:rPr lang="cs-CZ" dirty="0" smtClean="0"/>
              <a:t>FLOW – nejnávykovější 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2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Intenzivní a soustředěná koncentrace na přítomný okamžik.</a:t>
            </a:r>
          </a:p>
          <a:p>
            <a:r>
              <a:rPr lang="cs-CZ" dirty="0" smtClean="0"/>
              <a:t>Sloučení akce a povědomí.</a:t>
            </a:r>
          </a:p>
          <a:p>
            <a:r>
              <a:rPr lang="cs-CZ" dirty="0" smtClean="0"/>
              <a:t>Ztráta sebereflexe.</a:t>
            </a:r>
          </a:p>
          <a:p>
            <a:r>
              <a:rPr lang="cs-CZ" dirty="0" smtClean="0"/>
              <a:t>Pocit sebeovládání a nadhledu nad situací či akcí.</a:t>
            </a:r>
          </a:p>
          <a:p>
            <a:r>
              <a:rPr lang="cs-CZ" dirty="0" smtClean="0"/>
              <a:t>Ztráta pojmu o čase a subjektivní vnímání času.</a:t>
            </a:r>
          </a:p>
          <a:p>
            <a:r>
              <a:rPr lang="cs-CZ" dirty="0" smtClean="0"/>
              <a:t>Zkušenost z práce je vnitřně obohacující a mnohdy je zkušenost samoúčelná.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6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81" y="-348191"/>
            <a:ext cx="7470638" cy="7206191"/>
          </a:xfrm>
        </p:spPr>
      </p:pic>
    </p:spTree>
    <p:extLst>
      <p:ext uri="{BB962C8B-B14F-4D97-AF65-F5344CB8AC3E}">
        <p14:creationId xmlns:p14="http://schemas.microsoft.com/office/powerpoint/2010/main" val="2538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Podmínky k dosažení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„Člověk musí být zapojen do činnosti s jasným souborem cílů a pokroku. To dodává směr a strukturu úkolu.“ X  „Při tomto nezaměření se na výsledek činnosti, ale na jeho průběh, je možné dosáhnout mnohokrát lepších výsledků, než v případech nadměrného soustředění na cíl.“ </a:t>
            </a:r>
          </a:p>
          <a:p>
            <a:r>
              <a:rPr lang="cs-CZ" dirty="0" smtClean="0"/>
              <a:t>Úkoly musí mít jasnou a okamžitou zpětnou vazbu. To pomáhá osobě reagovat na nějaké měnící se požadavky a umožňuje jí přizpůsobit svůj výkon pro udržení stavu </a:t>
            </a:r>
            <a:r>
              <a:rPr lang="cs-CZ" dirty="0" err="1" smtClean="0"/>
              <a:t>flow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Člověk musí mít dobré povědomí o problémech úkolu a vlastních schopnosti. Člověk musí mít důvěru ve své schopnosti, aby dokončil úkol.</a:t>
            </a:r>
          </a:p>
          <a:p>
            <a:r>
              <a:rPr lang="cs-CZ" b="1" dirty="0" smtClean="0"/>
              <a:t>POUZE VNITŘNÍ MOTIVACE!!!</a:t>
            </a:r>
          </a:p>
        </p:txBody>
      </p:sp>
    </p:spTree>
    <p:extLst>
      <p:ext uri="{BB962C8B-B14F-4D97-AF65-F5344CB8AC3E}">
        <p14:creationId xmlns:p14="http://schemas.microsoft.com/office/powerpoint/2010/main" val="2619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Překážky k dosažení 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Přílišné volní úsilí</a:t>
            </a:r>
          </a:p>
          <a:p>
            <a:r>
              <a:rPr lang="cs-CZ" dirty="0" smtClean="0"/>
              <a:t>Neshoda mezi výzvou v rámci činnosti a našimi schopnostmi (sledování TV -</a:t>
            </a:r>
            <a:r>
              <a:rPr lang="en-US" dirty="0" smtClean="0"/>
              <a:t>&gt; </a:t>
            </a:r>
            <a:r>
              <a:rPr lang="en-US" dirty="0" err="1" smtClean="0"/>
              <a:t>nulov</a:t>
            </a:r>
            <a:r>
              <a:rPr lang="cs-CZ" dirty="0" smtClean="0"/>
              <a:t>á výzva)</a:t>
            </a:r>
          </a:p>
          <a:p>
            <a:r>
              <a:rPr lang="cs-CZ" dirty="0" smtClean="0"/>
              <a:t>Stereotyp</a:t>
            </a:r>
          </a:p>
          <a:p>
            <a:r>
              <a:rPr lang="cs-CZ" dirty="0" smtClean="0"/>
              <a:t>Vnější motivy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3224953"/>
            <a:ext cx="7785100" cy="3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422</Words>
  <Application>Microsoft Office PowerPoint</Application>
  <PresentationFormat>Širokoúhlá obrazovka</PresentationFormat>
  <Paragraphs>47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Motiv Office</vt:lpstr>
      <vt:lpstr>FLOW</vt:lpstr>
      <vt:lpstr>Prezentace aplikace PowerPoint</vt:lpstr>
      <vt:lpstr>Flow</vt:lpstr>
      <vt:lpstr>Prezentace aplikace PowerPoint</vt:lpstr>
      <vt:lpstr>Hormony vyplavené při FLOW</vt:lpstr>
      <vt:lpstr>Flow</vt:lpstr>
      <vt:lpstr>Prezentace aplikace PowerPoint</vt:lpstr>
      <vt:lpstr>Podmínky k dosažení</vt:lpstr>
      <vt:lpstr>Překážky k dosažení FLOW</vt:lpstr>
      <vt:lpstr>Prezentace aplikace PowerPoint</vt:lpstr>
      <vt:lpstr>Prezentace aplikace PowerPoint</vt:lpstr>
      <vt:lpstr>Prezentace aplikace PowerPoint</vt:lpstr>
      <vt:lpstr>Cvičení</vt:lpstr>
      <vt:lpstr>Cvičení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</dc:title>
  <dc:creator>admin</dc:creator>
  <cp:lastModifiedBy>admin</cp:lastModifiedBy>
  <cp:revision>46</cp:revision>
  <dcterms:created xsi:type="dcterms:W3CDTF">2017-11-06T08:41:35Z</dcterms:created>
  <dcterms:modified xsi:type="dcterms:W3CDTF">2017-11-08T08:05:18Z</dcterms:modified>
</cp:coreProperties>
</file>