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BB1B-116A-4DEE-A9BD-323D12C41048}" type="datetimeFigureOut">
              <a:rPr lang="cs-CZ" smtClean="0"/>
              <a:t>3.1.2015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746E-ABF4-494B-A271-A1EAC5518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770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BB1B-116A-4DEE-A9BD-323D12C41048}" type="datetimeFigureOut">
              <a:rPr lang="cs-CZ" smtClean="0"/>
              <a:t>3.1.2015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746E-ABF4-494B-A271-A1EAC5518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93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BB1B-116A-4DEE-A9BD-323D12C41048}" type="datetimeFigureOut">
              <a:rPr lang="cs-CZ" smtClean="0"/>
              <a:t>3.1.2015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746E-ABF4-494B-A271-A1EAC5518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11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BB1B-116A-4DEE-A9BD-323D12C41048}" type="datetimeFigureOut">
              <a:rPr lang="cs-CZ" smtClean="0"/>
              <a:t>3.1.2015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746E-ABF4-494B-A271-A1EAC5518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86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BB1B-116A-4DEE-A9BD-323D12C41048}" type="datetimeFigureOut">
              <a:rPr lang="cs-CZ" smtClean="0"/>
              <a:t>3.1.2015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746E-ABF4-494B-A271-A1EAC5518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693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BB1B-116A-4DEE-A9BD-323D12C41048}" type="datetimeFigureOut">
              <a:rPr lang="cs-CZ" smtClean="0"/>
              <a:t>3.1.2015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746E-ABF4-494B-A271-A1EAC5518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44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BB1B-116A-4DEE-A9BD-323D12C41048}" type="datetimeFigureOut">
              <a:rPr lang="cs-CZ" smtClean="0"/>
              <a:t>3.1.2015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746E-ABF4-494B-A271-A1EAC5518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34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BB1B-116A-4DEE-A9BD-323D12C41048}" type="datetimeFigureOut">
              <a:rPr lang="cs-CZ" smtClean="0"/>
              <a:t>3.1.2015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746E-ABF4-494B-A271-A1EAC5518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84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BB1B-116A-4DEE-A9BD-323D12C41048}" type="datetimeFigureOut">
              <a:rPr lang="cs-CZ" smtClean="0"/>
              <a:t>3.1.2015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746E-ABF4-494B-A271-A1EAC5518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14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BB1B-116A-4DEE-A9BD-323D12C41048}" type="datetimeFigureOut">
              <a:rPr lang="cs-CZ" smtClean="0"/>
              <a:t>3.1.2015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746E-ABF4-494B-A271-A1EAC5518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63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BB1B-116A-4DEE-A9BD-323D12C41048}" type="datetimeFigureOut">
              <a:rPr lang="cs-CZ" smtClean="0"/>
              <a:t>3.1.2015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E746E-ABF4-494B-A271-A1EAC5518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00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8BB1B-116A-4DEE-A9BD-323D12C41048}" type="datetimeFigureOut">
              <a:rPr lang="cs-CZ" smtClean="0"/>
              <a:t>3.1.2015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E746E-ABF4-494B-A271-A1EAC5518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0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906047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en-US" dirty="0" smtClean="0"/>
              <a:t>P</a:t>
            </a:r>
            <a:r>
              <a:rPr lang="cs-CZ" dirty="0" err="1" smtClean="0"/>
              <a:t>řihlášení</a:t>
            </a:r>
            <a:r>
              <a:rPr lang="cs-CZ" dirty="0" smtClean="0"/>
              <a:t> a zadání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1556792"/>
            <a:ext cx="6400800" cy="4104456"/>
          </a:xfrm>
        </p:spPr>
        <p:txBody>
          <a:bodyPr/>
          <a:lstStyle/>
          <a:p>
            <a:r>
              <a:rPr lang="cs-CZ" dirty="0" smtClean="0"/>
              <a:t>Uživatelské jméno: UČO</a:t>
            </a:r>
            <a:r>
              <a:rPr lang="en-US" dirty="0" smtClean="0"/>
              <a:t>@</a:t>
            </a:r>
            <a:r>
              <a:rPr lang="en-US" dirty="0" err="1" smtClean="0"/>
              <a:t>ucn</a:t>
            </a:r>
            <a:endParaRPr lang="cs-CZ" dirty="0" smtClean="0"/>
          </a:p>
          <a:p>
            <a:r>
              <a:rPr lang="cs-CZ" dirty="0" smtClean="0"/>
              <a:t>Heslo: sekundární</a:t>
            </a:r>
          </a:p>
          <a:p>
            <a:endParaRPr lang="cs-CZ" dirty="0"/>
          </a:p>
          <a:p>
            <a:r>
              <a:rPr lang="cs-CZ" dirty="0" smtClean="0"/>
              <a:t>Zadání testu </a:t>
            </a:r>
            <a:r>
              <a:rPr lang="cs-CZ" b="1" dirty="0" smtClean="0"/>
              <a:t>stáhněte na plochu</a:t>
            </a:r>
            <a:r>
              <a:rPr lang="cs-CZ" dirty="0" smtClean="0"/>
              <a:t>:</a:t>
            </a:r>
          </a:p>
          <a:p>
            <a:r>
              <a:rPr lang="cs-CZ" dirty="0" smtClean="0"/>
              <a:t>IS</a:t>
            </a:r>
            <a:r>
              <a:rPr lang="en-US" dirty="0" smtClean="0"/>
              <a:t>-&gt;Student-&gt; </a:t>
            </a:r>
            <a:r>
              <a:rPr lang="en-US" dirty="0" err="1" smtClean="0"/>
              <a:t>Studijn</a:t>
            </a:r>
            <a:r>
              <a:rPr lang="cs-CZ" dirty="0" smtClean="0"/>
              <a:t>í materiály</a:t>
            </a:r>
            <a:r>
              <a:rPr lang="en-US" dirty="0" smtClean="0"/>
              <a:t>-&gt; </a:t>
            </a:r>
            <a:r>
              <a:rPr lang="en-US" dirty="0" err="1" smtClean="0"/>
              <a:t>Informatika</a:t>
            </a:r>
            <a:r>
              <a:rPr lang="en-US" smtClean="0"/>
              <a:t> </a:t>
            </a:r>
            <a:r>
              <a:rPr lang="en-US" smtClean="0"/>
              <a:t>b</a:t>
            </a:r>
            <a:r>
              <a:rPr lang="cs-CZ" dirty="0" smtClean="0"/>
              <a:t>k</a:t>
            </a:r>
            <a:r>
              <a:rPr lang="en-US" dirty="0" smtClean="0"/>
              <a:t>2</a:t>
            </a:r>
            <a:r>
              <a:rPr lang="cs-CZ" dirty="0" smtClean="0"/>
              <a:t>004-</a:t>
            </a:r>
            <a:r>
              <a:rPr lang="en-US" dirty="0" smtClean="0"/>
              <a:t>&gt;</a:t>
            </a:r>
            <a:r>
              <a:rPr lang="en-US" dirty="0" err="1" smtClean="0"/>
              <a:t>Zad</a:t>
            </a:r>
            <a:r>
              <a:rPr lang="cs-CZ" dirty="0" smtClean="0"/>
              <a:t>á</a:t>
            </a:r>
            <a:r>
              <a:rPr lang="en-US" dirty="0" smtClean="0"/>
              <a:t>n</a:t>
            </a:r>
            <a:r>
              <a:rPr lang="cs-CZ" dirty="0" smtClean="0"/>
              <a:t>í</a:t>
            </a:r>
            <a:r>
              <a:rPr lang="en-US" dirty="0" smtClean="0"/>
              <a:t>-&gt;</a:t>
            </a:r>
            <a:br>
              <a:rPr lang="en-US" dirty="0" smtClean="0"/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zapocet.docx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0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41</Words>
  <Application>Microsoft Office PowerPoint</Application>
  <PresentationFormat>Předvádění na obrazovce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 Přihlášení a zadání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Přihlášení a zadání</dc:title>
  <dc:creator>Martin</dc:creator>
  <cp:lastModifiedBy>Martin</cp:lastModifiedBy>
  <cp:revision>6</cp:revision>
  <dcterms:created xsi:type="dcterms:W3CDTF">2011-12-13T10:03:12Z</dcterms:created>
  <dcterms:modified xsi:type="dcterms:W3CDTF">2015-01-03T12:33:50Z</dcterms:modified>
</cp:coreProperties>
</file>