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74" r:id="rId8"/>
    <p:sldId id="261" r:id="rId9"/>
    <p:sldId id="271" r:id="rId10"/>
    <p:sldId id="267" r:id="rId11"/>
    <p:sldId id="272" r:id="rId12"/>
    <p:sldId id="262" r:id="rId13"/>
    <p:sldId id="273" r:id="rId14"/>
    <p:sldId id="264" r:id="rId15"/>
    <p:sldId id="265" r:id="rId16"/>
    <p:sldId id="266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space.cuni.cz/bitstream/handle/20.500.11956/39022/BPTX_2010_2__0_260545_0_107676.pdf?sequence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Vybrané fyzioterapeutické postupy u amputací </a:t>
            </a:r>
            <a:r>
              <a:rPr lang="cs-CZ" dirty="0" smtClean="0"/>
              <a:t>DK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Ivana </a:t>
            </a:r>
            <a:r>
              <a:rPr lang="cs-CZ" dirty="0" err="1" smtClean="0">
                <a:solidFill>
                  <a:schemeClr val="tx1"/>
                </a:solidFill>
              </a:rPr>
              <a:t>Radkovcová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Otužování pahýlu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střídavý proud teplé a chladné sprchy</a:t>
            </a:r>
          </a:p>
          <a:p>
            <a:r>
              <a:rPr lang="cs-CZ" dirty="0" smtClean="0"/>
              <a:t>kartáčování k obnově kožní citlivosti</a:t>
            </a:r>
          </a:p>
          <a:p>
            <a:r>
              <a:rPr lang="cs-CZ" dirty="0" smtClean="0"/>
              <a:t>jemné poklepy</a:t>
            </a:r>
          </a:p>
          <a:p>
            <a:r>
              <a:rPr lang="cs-CZ" dirty="0" err="1" smtClean="0"/>
              <a:t>míčkování</a:t>
            </a:r>
            <a:endParaRPr lang="cs-CZ" dirty="0" smtClean="0"/>
          </a:p>
          <a:p>
            <a:r>
              <a:rPr lang="cs-CZ" dirty="0" smtClean="0"/>
              <a:t>otírání suchou žínkou nebo houbou</a:t>
            </a:r>
          </a:p>
          <a:p>
            <a:r>
              <a:rPr lang="cs-CZ" dirty="0" smtClean="0"/>
              <a:t>akupresurní pomůcky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Tvar pahýlu</a:t>
            </a:r>
            <a:br>
              <a:rPr lang="cs-CZ" dirty="0" smtClean="0"/>
            </a:br>
            <a:r>
              <a:rPr lang="cs-CZ" sz="1000" dirty="0" smtClean="0"/>
              <a:t>Zdroj: </a:t>
            </a:r>
            <a:r>
              <a:rPr lang="cs-CZ" sz="1100" dirty="0" smtClean="0"/>
              <a:t>https://www.google.cz/url?sa=i&amp;rct=j&amp;q=&amp;esrc=s&amp;source=images&amp;cd=&amp;cad=rja&amp;uact=8&amp;ved=2ahUKEwj-8JnmtIbeAhVFCuwKHQi1AhcQjRx6BAgBEAU&amp;url=http%3A%2F%2Fwww.maprotetika.cz%2Fnavody.html&amp;psig=AOvVaw2oqvUWE-lknOU6tsmOuh_J&amp;ust=1539622681748779</a:t>
            </a:r>
            <a:endParaRPr lang="cs-CZ" sz="1100" dirty="0"/>
          </a:p>
        </p:txBody>
      </p:sp>
      <p:pic>
        <p:nvPicPr>
          <p:cNvPr id="4" name="Zástupný symbol pro obsah 3" descr="obrazek4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132856"/>
            <a:ext cx="5212036" cy="389445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Protézování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protéza = mechanická pomůcka ovládaná silou svalstva amputačního pahýlu</a:t>
            </a:r>
          </a:p>
          <a:p>
            <a:r>
              <a:rPr lang="cs-CZ" dirty="0" smtClean="0"/>
              <a:t>skladba protézy pro DK:</a:t>
            </a:r>
          </a:p>
          <a:p>
            <a:pPr>
              <a:buNone/>
            </a:pPr>
            <a:r>
              <a:rPr lang="cs-CZ" dirty="0" smtClean="0"/>
              <a:t>	- lůžko (pahýlová objímka, adaptér pro nasazení trubkové konstrukce, resp. kolenního kloubu)</a:t>
            </a:r>
          </a:p>
          <a:p>
            <a:pPr>
              <a:buNone/>
            </a:pPr>
            <a:r>
              <a:rPr lang="cs-CZ" dirty="0" smtClean="0"/>
              <a:t>	- trubková konstrukce (obaluje se měkkým plastem k napodobení DK)</a:t>
            </a:r>
          </a:p>
          <a:p>
            <a:pPr>
              <a:buNone/>
            </a:pPr>
            <a:r>
              <a:rPr lang="cs-CZ" dirty="0" smtClean="0"/>
              <a:t>	- chodidlo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Zdroj: https://www.google.cz/url?sa=i&amp;rct=j&amp;q=&amp;esrc=s&amp;source=images&amp;cd=&amp;cad=rja&amp;uact=8&amp;ved=2ahUKEwih1ri1tYbeAhUDDuwKHZteAFYQjRx6BAgBEAU&amp;url=http%3A%2F%2Fwww.ortoprotet-lbc.cz%2FProtezyDK.htm&amp;psig=AOvVaw2Pllk26flaXTLJ31OqHW29&amp;ust=1539623138788055</a:t>
            </a:r>
            <a:endParaRPr lang="cs-CZ" sz="1000" dirty="0"/>
          </a:p>
        </p:txBody>
      </p:sp>
      <p:pic>
        <p:nvPicPr>
          <p:cNvPr id="4" name="Zástupný symbol pro obsah 3" descr="proteza3c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72816"/>
            <a:ext cx="6698304" cy="428974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Indikační kritéria funkčního </a:t>
            </a:r>
            <a:r>
              <a:rPr lang="cs-CZ" dirty="0" err="1" smtClean="0"/>
              <a:t>protézování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fyzické, psychické a sociální podmínky</a:t>
            </a:r>
          </a:p>
          <a:p>
            <a:r>
              <a:rPr lang="cs-CZ" dirty="0" smtClean="0"/>
              <a:t>vhodný tvar a délka amputačního pahýlu (např. u stehna 1/3 délky femuru, tvar válcovitý, směrem dolů mírně kónický)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předpis protézy:</a:t>
            </a:r>
          </a:p>
          <a:p>
            <a:r>
              <a:rPr lang="cs-CZ" dirty="0" err="1" smtClean="0"/>
              <a:t>prvovybavení</a:t>
            </a:r>
            <a:r>
              <a:rPr lang="cs-CZ" dirty="0" smtClean="0"/>
              <a:t> – dočasně, po stabilizaci pahýlu definitivní protéza</a:t>
            </a:r>
          </a:p>
          <a:p>
            <a:r>
              <a:rPr lang="cs-CZ" dirty="0" smtClean="0"/>
              <a:t>1 kus za 2 roky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amputovaných dle pojišťoven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nechodící pacient – stupeň aktivity 0 – pohyb na invalidním vozíku</a:t>
            </a:r>
          </a:p>
          <a:p>
            <a:r>
              <a:rPr lang="cs-CZ" dirty="0" smtClean="0"/>
              <a:t>interiérový typ – stupeň aktivity I – zabezpečení stoje, umožnění chůze v místnosti</a:t>
            </a:r>
          </a:p>
          <a:p>
            <a:r>
              <a:rPr lang="cs-CZ" dirty="0" smtClean="0"/>
              <a:t>limitovaný exteriérový typ – stupeň aktivity II – protéza v interiéru, omezeně v exteriéru, uživatel překoná pouze drobné přírodní nerovnosti a bariéry</a:t>
            </a:r>
          </a:p>
          <a:p>
            <a:r>
              <a:rPr lang="cs-CZ" dirty="0" smtClean="0"/>
              <a:t>nelimitovaný exteriérový typ – stupeň aktivity III – využití pomůcky bez omezení, schopen práce za ulehčených podmínek</a:t>
            </a:r>
          </a:p>
          <a:p>
            <a:r>
              <a:rPr lang="cs-CZ" dirty="0" smtClean="0"/>
              <a:t>nelimitovaný exteriérový typ uživatele se zvláštními požadavky – stupeň aktivity IV – plně pracující jedinci, nejedná se ale o sportovní protézy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amputací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fantomová bolest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KOLÁŘ, P.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</a:t>
            </a:r>
            <a:r>
              <a:rPr lang="cs-CZ" sz="2400" i="1" dirty="0" smtClean="0"/>
              <a:t>Rehabilitace v klinické praxi.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Galén</a:t>
            </a:r>
            <a:r>
              <a:rPr lang="cs-CZ" sz="2400" dirty="0" smtClean="0"/>
              <a:t>, s r.o., 2009. 713 s. ISBN 978-80-7262-657-1.</a:t>
            </a:r>
          </a:p>
          <a:p>
            <a:pPr>
              <a:buNone/>
            </a:pPr>
            <a:r>
              <a:rPr lang="cs-CZ" sz="2400" dirty="0" smtClean="0"/>
              <a:t>UNIFY ČR. </a:t>
            </a:r>
            <a:r>
              <a:rPr lang="cs-CZ" sz="2400" i="1" dirty="0" smtClean="0"/>
              <a:t>Standard fyzioterapie doporučený UNIFY ČR.</a:t>
            </a:r>
            <a:r>
              <a:rPr lang="cs-CZ" sz="2400" dirty="0" smtClean="0"/>
              <a:t> Dostupný na http://www.</a:t>
            </a:r>
            <a:r>
              <a:rPr lang="cs-CZ" sz="2400" dirty="0" err="1" smtClean="0"/>
              <a:t>unify</a:t>
            </a:r>
            <a:r>
              <a:rPr lang="cs-CZ" sz="2400" dirty="0" smtClean="0"/>
              <a:t>-</a:t>
            </a:r>
            <a:r>
              <a:rPr lang="cs-CZ" sz="2400" dirty="0" err="1" smtClean="0"/>
              <a:t>cr.cz</a:t>
            </a:r>
            <a:r>
              <a:rPr lang="cs-CZ" sz="2400" dirty="0" smtClean="0"/>
              <a:t>/</a:t>
            </a:r>
            <a:r>
              <a:rPr lang="cs-CZ" sz="2400" dirty="0" err="1" smtClean="0"/>
              <a:t>obrazky</a:t>
            </a:r>
            <a:r>
              <a:rPr lang="cs-CZ" sz="2400" dirty="0" smtClean="0"/>
              <a:t>-soubory/4.1.4.rtf-f589f.pdf?</a:t>
            </a:r>
            <a:r>
              <a:rPr lang="cs-CZ" sz="2400" dirty="0" err="1" smtClean="0"/>
              <a:t>redir</a:t>
            </a:r>
            <a:endParaRPr lang="cs-CZ" sz="24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amputace je výrazný zásah do integrity organismu</a:t>
            </a:r>
          </a:p>
          <a:p>
            <a:r>
              <a:rPr lang="cs-CZ" dirty="0" smtClean="0"/>
              <a:t>nejen somatické, ale i psychické následky</a:t>
            </a:r>
          </a:p>
          <a:p>
            <a:r>
              <a:rPr lang="cs-CZ" dirty="0" smtClean="0"/>
              <a:t>vyžaduje komplexní terapeutický přístup, vč. ergoterapie, sociální a pracovní rehabilitace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nejvíce vaskulární důvody</a:t>
            </a:r>
          </a:p>
          <a:p>
            <a:r>
              <a:rPr lang="cs-CZ" dirty="0" smtClean="0"/>
              <a:t>traumata</a:t>
            </a:r>
          </a:p>
          <a:p>
            <a:r>
              <a:rPr lang="cs-CZ" dirty="0" smtClean="0"/>
              <a:t>osteosarkom</a:t>
            </a:r>
          </a:p>
          <a:p>
            <a:r>
              <a:rPr lang="cs-CZ" dirty="0" smtClean="0"/>
              <a:t>ojediněle nezvládnutá osteomyelitida či výrazný zkratek končetiny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předoperační (je-li výkon plánován):</a:t>
            </a:r>
          </a:p>
          <a:p>
            <a:r>
              <a:rPr lang="cs-CZ" dirty="0" smtClean="0"/>
              <a:t>edukace</a:t>
            </a:r>
          </a:p>
          <a:p>
            <a:r>
              <a:rPr lang="cs-CZ" dirty="0" smtClean="0"/>
              <a:t>posilování svalstva HKK, trupu, DKK</a:t>
            </a:r>
          </a:p>
          <a:p>
            <a:r>
              <a:rPr lang="cs-CZ" dirty="0" smtClean="0"/>
              <a:t>trénink úchopu</a:t>
            </a:r>
          </a:p>
          <a:p>
            <a:r>
              <a:rPr lang="cs-CZ" dirty="0" smtClean="0"/>
              <a:t>trénink chůze v chodítku, o berlích, holích</a:t>
            </a:r>
          </a:p>
          <a:p>
            <a:r>
              <a:rPr lang="cs-CZ" dirty="0" smtClean="0"/>
              <a:t>trénink přesunů na invalidní vozík</a:t>
            </a:r>
          </a:p>
          <a:p>
            <a:r>
              <a:rPr lang="cs-CZ" dirty="0" smtClean="0"/>
              <a:t>jízda na invalidním vozíku</a:t>
            </a:r>
          </a:p>
          <a:p>
            <a:r>
              <a:rPr lang="cs-CZ" dirty="0" smtClean="0"/>
              <a:t>seznámení pacienta s protézou</a:t>
            </a:r>
          </a:p>
          <a:p>
            <a:r>
              <a:rPr lang="cs-CZ" dirty="0" smtClean="0"/>
              <a:t>nácvik pooperační fyzioterapie a péče o pahýl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zjištění sociální situace, pracovních poměrů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7200" dirty="0" smtClean="0"/>
              <a:t>pooperační:</a:t>
            </a:r>
          </a:p>
          <a:p>
            <a:r>
              <a:rPr lang="cs-CZ" sz="7200" dirty="0" smtClean="0"/>
              <a:t>polohování – zamezit vzniku kontraktur</a:t>
            </a:r>
          </a:p>
          <a:p>
            <a:r>
              <a:rPr lang="cs-CZ" sz="7200" dirty="0" smtClean="0"/>
              <a:t>kompresivní terapie – prevence/redukce otoku, tvarování pahýlu (silikonový, textilní návlek)</a:t>
            </a:r>
          </a:p>
          <a:p>
            <a:r>
              <a:rPr lang="cs-CZ" sz="7200" dirty="0" smtClean="0"/>
              <a:t>bandážování – tvarování pahýlu</a:t>
            </a:r>
          </a:p>
          <a:p>
            <a:r>
              <a:rPr lang="cs-CZ" sz="7200" dirty="0" smtClean="0"/>
              <a:t>otužování pahýlu</a:t>
            </a:r>
          </a:p>
          <a:p>
            <a:r>
              <a:rPr lang="cs-CZ" sz="7200" dirty="0" smtClean="0"/>
              <a:t>kinezioterapie:</a:t>
            </a:r>
          </a:p>
          <a:p>
            <a:pPr>
              <a:buNone/>
            </a:pPr>
            <a:r>
              <a:rPr lang="cs-CZ" sz="7200" dirty="0" smtClean="0"/>
              <a:t>	- aktivní zapojení HKK, DKK (včetně pahýlu operované DK), trup</a:t>
            </a:r>
          </a:p>
          <a:p>
            <a:pPr>
              <a:buNone/>
            </a:pPr>
            <a:r>
              <a:rPr lang="cs-CZ" sz="7200" dirty="0" smtClean="0"/>
              <a:t>	- cvičení v představě</a:t>
            </a:r>
          </a:p>
          <a:p>
            <a:pPr>
              <a:buNone/>
            </a:pPr>
            <a:r>
              <a:rPr lang="cs-CZ" sz="7200" dirty="0" smtClean="0"/>
              <a:t>	- posilování</a:t>
            </a:r>
          </a:p>
          <a:p>
            <a:pPr>
              <a:buNone/>
            </a:pPr>
            <a:r>
              <a:rPr lang="cs-CZ" sz="7200" dirty="0" smtClean="0"/>
              <a:t>	- úprava svalové </a:t>
            </a:r>
            <a:r>
              <a:rPr lang="cs-CZ" sz="7200" dirty="0" err="1" smtClean="0"/>
              <a:t>dysbalance</a:t>
            </a:r>
            <a:endParaRPr lang="cs-CZ" sz="7200" dirty="0" smtClean="0"/>
          </a:p>
          <a:p>
            <a:pPr>
              <a:buNone/>
            </a:pPr>
            <a:r>
              <a:rPr lang="cs-CZ" sz="7200" dirty="0" smtClean="0"/>
              <a:t>	- </a:t>
            </a:r>
            <a:r>
              <a:rPr lang="cs-CZ" sz="7200" dirty="0" err="1" smtClean="0"/>
              <a:t>vertikalizace</a:t>
            </a:r>
            <a:r>
              <a:rPr lang="cs-CZ" sz="7200" dirty="0" smtClean="0"/>
              <a:t> – chodítko, berle, hole</a:t>
            </a:r>
          </a:p>
          <a:p>
            <a:pPr>
              <a:buNone/>
            </a:pPr>
            <a:r>
              <a:rPr lang="cs-CZ" sz="7200" dirty="0" smtClean="0"/>
              <a:t>	- nácvik </a:t>
            </a:r>
            <a:r>
              <a:rPr lang="cs-CZ" sz="7200" dirty="0" err="1" smtClean="0"/>
              <a:t>sebeobsluhy</a:t>
            </a:r>
            <a:r>
              <a:rPr lang="cs-CZ" sz="7200" dirty="0" smtClean="0"/>
              <a:t>, samostatnosti</a:t>
            </a:r>
          </a:p>
          <a:p>
            <a:pPr>
              <a:buNone/>
            </a:pPr>
            <a:r>
              <a:rPr lang="cs-CZ" sz="7200" dirty="0" smtClean="0"/>
              <a:t>	- přesuny na invalidní vozík</a:t>
            </a:r>
          </a:p>
          <a:p>
            <a:pPr>
              <a:buNone/>
            </a:pPr>
            <a:r>
              <a:rPr lang="cs-CZ" sz="7200" dirty="0" smtClean="0"/>
              <a:t>	- jízda na invalidním vozíku</a:t>
            </a:r>
          </a:p>
          <a:p>
            <a:r>
              <a:rPr lang="cs-CZ" sz="7200" dirty="0" smtClean="0"/>
              <a:t>edukace</a:t>
            </a:r>
          </a:p>
          <a:p>
            <a:r>
              <a:rPr lang="cs-CZ" sz="7200" dirty="0" smtClean="0"/>
              <a:t>protetické vybavení</a:t>
            </a:r>
          </a:p>
          <a:p>
            <a:r>
              <a:rPr lang="cs-CZ" sz="7200" dirty="0" smtClean="0"/>
              <a:t>nácvik nasazování protézy</a:t>
            </a:r>
          </a:p>
          <a:p>
            <a:endParaRPr lang="cs-CZ" sz="6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pooperační:</a:t>
            </a:r>
          </a:p>
          <a:p>
            <a:r>
              <a:rPr lang="cs-CZ" dirty="0" smtClean="0"/>
              <a:t>využití pomůcek – </a:t>
            </a:r>
            <a:r>
              <a:rPr lang="cs-CZ" dirty="0" err="1" smtClean="0"/>
              <a:t>therabandy</a:t>
            </a:r>
            <a:r>
              <a:rPr lang="cs-CZ" dirty="0" smtClean="0"/>
              <a:t>, </a:t>
            </a:r>
            <a:r>
              <a:rPr lang="cs-CZ" dirty="0" err="1" smtClean="0"/>
              <a:t>overbally</a:t>
            </a:r>
            <a:r>
              <a:rPr lang="cs-CZ" dirty="0" smtClean="0"/>
              <a:t>, atd.</a:t>
            </a:r>
          </a:p>
          <a:p>
            <a:r>
              <a:rPr lang="cs-CZ" dirty="0" smtClean="0"/>
              <a:t>chůze s protézou:</a:t>
            </a:r>
          </a:p>
          <a:p>
            <a:pPr>
              <a:buNone/>
            </a:pPr>
            <a:r>
              <a:rPr lang="cs-CZ" dirty="0" smtClean="0"/>
              <a:t>	- nácvik rovnováhy</a:t>
            </a:r>
          </a:p>
          <a:p>
            <a:pPr>
              <a:buNone/>
            </a:pPr>
            <a:r>
              <a:rPr lang="cs-CZ" dirty="0" smtClean="0"/>
              <a:t>	- u stehenní protézy nejprve s uzavřeným  kolenním kloubem</a:t>
            </a:r>
          </a:p>
          <a:p>
            <a:pPr>
              <a:buNone/>
            </a:pPr>
            <a:r>
              <a:rPr lang="cs-CZ" dirty="0" smtClean="0"/>
              <a:t>	- později s odemčeným</a:t>
            </a:r>
          </a:p>
          <a:p>
            <a:pPr>
              <a:buNone/>
            </a:pPr>
            <a:r>
              <a:rPr lang="cs-CZ" dirty="0" smtClean="0"/>
              <a:t>	- lze vycvičit do takové míry, že je zcela bez opory, příp. s holí (ta vždy na straně zachované DK)</a:t>
            </a:r>
          </a:p>
          <a:p>
            <a:r>
              <a:rPr lang="cs-CZ" dirty="0" smtClean="0"/>
              <a:t>obvyklé procedury FT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 RHB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vhodná následná péče v rehabilitačním ústavu, rehabilitačním oddělení</a:t>
            </a:r>
          </a:p>
          <a:p>
            <a:r>
              <a:rPr lang="cs-CZ" dirty="0" smtClean="0"/>
              <a:t>ergoterapie</a:t>
            </a:r>
          </a:p>
          <a:p>
            <a:r>
              <a:rPr lang="cs-CZ" dirty="0" smtClean="0"/>
              <a:t>sociální, pracovní rehabilitace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Bandážování pahýlu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100" dirty="0" smtClean="0"/>
              <a:t>Zdroj: https://www.google.cz/url?sa=i&amp;rct=j&amp;q=&amp;esrc=s&amp;source=images&amp;cd=&amp;cad=rja&amp;uact=8&amp;ved=2ahUKEwjxv_Gcp4beAhUNsKQKHbL2DUEQjRx6BAgBEAU&amp;url=http%3A%2F%2Fwww.maprotetika.cz%2Fnavody.html&amp;psig=AOvVaw2A3Z96KMtqkZ90R9Rmr4ya&amp;ust=1539619364323562u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obrazek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15791" y="1600200"/>
            <a:ext cx="2912417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Polohování pahýlu</a:t>
            </a:r>
            <a:br>
              <a:rPr lang="cs-CZ" dirty="0" smtClean="0"/>
            </a:br>
            <a:r>
              <a:rPr lang="cs-CZ" sz="1100" dirty="0" smtClean="0"/>
              <a:t>Zdroj: https://www.google.cz/url?sa=i&amp;rct=j&amp;q=&amp;esrc=s&amp;source=images&amp;cd=&amp;cad=rja&amp;uact=8&amp;ved=2ahUKEwiTpv-ZtIbeAhWrsqQKHUgpAKUQjRx6BAgBEAU&amp;url=http%3A%2F%2Fwww.maprotetika.cz%2Fnavody.html&amp;psig=AOvVaw2oqvUWE-lknOU6tsmOuh_J&amp;ust=1539622681748779</a:t>
            </a:r>
            <a:endParaRPr lang="cs-CZ" sz="1100" dirty="0"/>
          </a:p>
        </p:txBody>
      </p:sp>
      <p:pic>
        <p:nvPicPr>
          <p:cNvPr id="4" name="Zástupný symbol pro obsah 3" descr="obrazek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31594" y="1600200"/>
            <a:ext cx="3480811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415</Words>
  <Application>Microsoft Office PowerPoint</Application>
  <PresentationFormat>Předvádění na obrazovce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Vybrané fyzioterapeutické postupy u amputací DK</vt:lpstr>
      <vt:lpstr>Obecný přístup</vt:lpstr>
      <vt:lpstr>Příčiny</vt:lpstr>
      <vt:lpstr>Fyzioterapie</vt:lpstr>
      <vt:lpstr>Fyzioterapie</vt:lpstr>
      <vt:lpstr>Fyzioterapie</vt:lpstr>
      <vt:lpstr>Součást RHB procesu</vt:lpstr>
      <vt:lpstr>Bandážování pahýlu Zdroj: https://www.google.cz/url?sa=i&amp;rct=j&amp;q=&amp;esrc=s&amp;source=images&amp;cd=&amp;cad=rja&amp;uact=8&amp;ved=2ahUKEwjxv_Gcp4beAhUNsKQKHbL2DUEQjRx6BAgBEAU&amp;url=http%3A%2F%2Fwww.maprotetika.cz%2Fnavody.html&amp;psig=AOvVaw2A3Z96KMtqkZ90R9Rmr4ya&amp;ust=1539619364323562u </vt:lpstr>
      <vt:lpstr>Polohování pahýlu Zdroj: https://www.google.cz/url?sa=i&amp;rct=j&amp;q=&amp;esrc=s&amp;source=images&amp;cd=&amp;cad=rja&amp;uact=8&amp;ved=2ahUKEwiTpv-ZtIbeAhWrsqQKHUgpAKUQjRx6BAgBEAU&amp;url=http%3A%2F%2Fwww.maprotetika.cz%2Fnavody.html&amp;psig=AOvVaw2oqvUWE-lknOU6tsmOuh_J&amp;ust=1539622681748779</vt:lpstr>
      <vt:lpstr>Otužování pahýlu</vt:lpstr>
      <vt:lpstr>Tvar pahýlu Zdroj: https://www.google.cz/url?sa=i&amp;rct=j&amp;q=&amp;esrc=s&amp;source=images&amp;cd=&amp;cad=rja&amp;uact=8&amp;ved=2ahUKEwj-8JnmtIbeAhVFCuwKHQi1AhcQjRx6BAgBEAU&amp;url=http%3A%2F%2Fwww.maprotetika.cz%2Fnavody.html&amp;psig=AOvVaw2oqvUWE-lknOU6tsmOuh_J&amp;ust=1539622681748779</vt:lpstr>
      <vt:lpstr>Protézování</vt:lpstr>
      <vt:lpstr>Zdroj: https://www.google.cz/url?sa=i&amp;rct=j&amp;q=&amp;esrc=s&amp;source=images&amp;cd=&amp;cad=rja&amp;uact=8&amp;ved=2ahUKEwih1ri1tYbeAhUDDuwKHZteAFYQjRx6BAgBEAU&amp;url=http%3A%2F%2Fwww.ortoprotet-lbc.cz%2FProtezyDK.htm&amp;psig=AOvVaw2Pllk26flaXTLJ31OqHW29&amp;ust=1539623138788055</vt:lpstr>
      <vt:lpstr>Indikační kritéria funkčního protézování</vt:lpstr>
      <vt:lpstr>Kategorizace amputovaných dle pojišťoven</vt:lpstr>
      <vt:lpstr>Komplikace amputací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fyzioterapeutické postupy u amputací končetin</dc:title>
  <dc:creator>Doma</dc:creator>
  <cp:lastModifiedBy>Doma</cp:lastModifiedBy>
  <cp:revision>15</cp:revision>
  <dcterms:created xsi:type="dcterms:W3CDTF">2018-10-07T10:09:19Z</dcterms:created>
  <dcterms:modified xsi:type="dcterms:W3CDTF">2018-10-14T17:15:15Z</dcterms:modified>
</cp:coreProperties>
</file>