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3" r:id="rId6"/>
    <p:sldId id="264" r:id="rId7"/>
    <p:sldId id="261" r:id="rId8"/>
    <p:sldId id="265" r:id="rId9"/>
    <p:sldId id="266" r:id="rId10"/>
    <p:sldId id="262" r:id="rId11"/>
    <p:sldId id="267" r:id="rId12"/>
    <p:sldId id="270" r:id="rId13"/>
    <p:sldId id="269" r:id="rId14"/>
    <p:sldId id="268" r:id="rId15"/>
    <p:sldId id="259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84F0A-8CED-4224-AED9-E76924B275BD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6BB3-49F9-4733-8449-F23C65E194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690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84F0A-8CED-4224-AED9-E76924B275BD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6BB3-49F9-4733-8449-F23C65E194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675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84F0A-8CED-4224-AED9-E76924B275BD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6BB3-49F9-4733-8449-F23C65E194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587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84F0A-8CED-4224-AED9-E76924B275BD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6BB3-49F9-4733-8449-F23C65E194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475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84F0A-8CED-4224-AED9-E76924B275BD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6BB3-49F9-4733-8449-F23C65E194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087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84F0A-8CED-4224-AED9-E76924B275BD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6BB3-49F9-4733-8449-F23C65E194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904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84F0A-8CED-4224-AED9-E76924B275BD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6BB3-49F9-4733-8449-F23C65E194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61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84F0A-8CED-4224-AED9-E76924B275BD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6BB3-49F9-4733-8449-F23C65E194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3960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84F0A-8CED-4224-AED9-E76924B275BD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6BB3-49F9-4733-8449-F23C65E194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2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84F0A-8CED-4224-AED9-E76924B275BD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6BB3-49F9-4733-8449-F23C65E194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1735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84F0A-8CED-4224-AED9-E76924B275BD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46BB3-49F9-4733-8449-F23C65E194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883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84F0A-8CED-4224-AED9-E76924B275BD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46BB3-49F9-4733-8449-F23C65E194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023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FQBx_lGoL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cr002 </a:t>
            </a:r>
            <a:r>
              <a:rPr lang="cs-CZ" dirty="0" err="1" smtClean="0"/>
              <a:t>English</a:t>
            </a:r>
            <a:r>
              <a:rPr lang="cs-CZ" dirty="0" smtClean="0"/>
              <a:t> 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Wei</a:t>
            </a:r>
            <a:r>
              <a:rPr lang="en-US" dirty="0" smtClean="0"/>
              <a:t>-</a:t>
            </a:r>
            <a:r>
              <a:rPr lang="cs-CZ" dirty="0" smtClean="0"/>
              <a:t>lun Lu</a:t>
            </a:r>
            <a:r>
              <a:rPr lang="en-US" dirty="0" smtClean="0"/>
              <a:t> </a:t>
            </a:r>
            <a:r>
              <a:rPr lang="ja-JP" altLang="en-US" dirty="0" smtClean="0"/>
              <a:t>呂維倫</a:t>
            </a:r>
          </a:p>
          <a:p>
            <a:r>
              <a:rPr lang="cs-CZ" dirty="0" err="1" smtClean="0"/>
              <a:t>Language</a:t>
            </a:r>
            <a:r>
              <a:rPr lang="cs-CZ" dirty="0" smtClean="0"/>
              <a:t> Center, Masaryk University</a:t>
            </a:r>
          </a:p>
          <a:p>
            <a:r>
              <a:rPr lang="cs-CZ" dirty="0" smtClean="0"/>
              <a:t>wllu@phil.muni.cz</a:t>
            </a:r>
          </a:p>
        </p:txBody>
      </p:sp>
    </p:spTree>
    <p:extLst>
      <p:ext uri="{BB962C8B-B14F-4D97-AF65-F5344CB8AC3E}">
        <p14:creationId xmlns:p14="http://schemas.microsoft.com/office/powerpoint/2010/main" val="287685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get a partner and exchange information about:</a:t>
            </a:r>
          </a:p>
          <a:p>
            <a:r>
              <a:rPr lang="en-US" dirty="0" smtClean="0"/>
              <a:t>What have you seen in Brno?</a:t>
            </a:r>
          </a:p>
          <a:p>
            <a:r>
              <a:rPr lang="en-US" dirty="0" smtClean="0"/>
              <a:t>What was your first impression of Brno?</a:t>
            </a:r>
          </a:p>
          <a:p>
            <a:r>
              <a:rPr lang="en-US" dirty="0" smtClean="0"/>
              <a:t>Do you have any plans for traveling?</a:t>
            </a:r>
          </a:p>
          <a:p>
            <a:endParaRPr lang="en-US" dirty="0"/>
          </a:p>
          <a:p>
            <a:r>
              <a:rPr lang="en-US" dirty="0" smtClean="0"/>
              <a:t>After a discussion, share the information with </a:t>
            </a:r>
            <a:r>
              <a:rPr lang="en-US" smtClean="0"/>
              <a:t>the class.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645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month after your arrival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19" y="1825625"/>
            <a:ext cx="11333408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Now is already one month after your arrival. You will return to Beijing in about a month to pick up your long-term visa. Consider the following questions:</a:t>
            </a:r>
          </a:p>
          <a:p>
            <a:pPr lvl="1"/>
            <a:r>
              <a:rPr lang="en-US" dirty="0" smtClean="0"/>
              <a:t>How would you like to spend your time for the rest of your stay (till mid December)?</a:t>
            </a:r>
          </a:p>
          <a:p>
            <a:endParaRPr lang="en-US" dirty="0" smtClean="0"/>
          </a:p>
          <a:p>
            <a:r>
              <a:rPr lang="en-US" dirty="0" smtClean="0"/>
              <a:t>Now please re-consider the questions:</a:t>
            </a:r>
          </a:p>
          <a:p>
            <a:pPr lvl="1"/>
            <a:r>
              <a:rPr lang="en-US" dirty="0" smtClean="0"/>
              <a:t>How has the stay been different from what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en-US" dirty="0" smtClean="0"/>
              <a:t>had </a:t>
            </a:r>
            <a:r>
              <a:rPr lang="en-US" dirty="0" smtClean="0"/>
              <a:t>expected (before I arrived)?</a:t>
            </a:r>
          </a:p>
          <a:p>
            <a:pPr lvl="1"/>
            <a:r>
              <a:rPr lang="en-US" dirty="0" smtClean="0"/>
              <a:t>Now do you have any NEW short-term </a:t>
            </a:r>
            <a:r>
              <a:rPr lang="en-US" dirty="0"/>
              <a:t>plan that you need the language </a:t>
            </a:r>
            <a:r>
              <a:rPr lang="en-US" dirty="0" smtClean="0"/>
              <a:t>for?</a:t>
            </a:r>
            <a:endParaRPr lang="en-US" dirty="0"/>
          </a:p>
          <a:p>
            <a:pPr lvl="1"/>
            <a:r>
              <a:rPr lang="en-US" dirty="0" smtClean="0"/>
              <a:t>Now do you have any NEW long-term </a:t>
            </a:r>
            <a:r>
              <a:rPr lang="en-US" dirty="0"/>
              <a:t>plan that you need the language </a:t>
            </a:r>
            <a:r>
              <a:rPr lang="en-US" dirty="0" smtClean="0"/>
              <a:t>for?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120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8155"/>
            <a:ext cx="10515600" cy="6721230"/>
          </a:xfrm>
        </p:spPr>
        <p:txBody>
          <a:bodyPr>
            <a:normAutofit/>
          </a:bodyPr>
          <a:lstStyle/>
          <a:p>
            <a:r>
              <a:rPr lang="en-US" dirty="0" smtClean="0"/>
              <a:t>Ap</a:t>
            </a:r>
            <a:r>
              <a:rPr lang="en-US" dirty="0" smtClean="0">
                <a:solidFill>
                  <a:schemeClr val="accent4"/>
                </a:solidFill>
              </a:rPr>
              <a:t>poin</a:t>
            </a:r>
            <a:r>
              <a:rPr lang="en-US" dirty="0" smtClean="0"/>
              <a:t>tment: common meeting (not romantic!)</a:t>
            </a:r>
          </a:p>
          <a:p>
            <a:r>
              <a:rPr lang="en-US" dirty="0" smtClean="0"/>
              <a:t>Date: romantic meeting between a couple </a:t>
            </a:r>
          </a:p>
          <a:p>
            <a:endParaRPr lang="en-US" dirty="0"/>
          </a:p>
          <a:p>
            <a:r>
              <a:rPr lang="en-US" dirty="0" smtClean="0"/>
              <a:t>I shaved my face/head (men).          I shaved my armpits/legs (women).</a:t>
            </a:r>
          </a:p>
          <a:p>
            <a:r>
              <a:rPr lang="en-US" dirty="0" smtClean="0"/>
              <a:t>I had my hair cut (by another).        I cut my hair (did it by yourself).</a:t>
            </a:r>
          </a:p>
          <a:p>
            <a:endParaRPr lang="en-US" dirty="0"/>
          </a:p>
          <a:p>
            <a:r>
              <a:rPr lang="en-US" dirty="0" smtClean="0"/>
              <a:t>Take antibi</a:t>
            </a:r>
            <a:r>
              <a:rPr lang="en-US" dirty="0" smtClean="0">
                <a:solidFill>
                  <a:schemeClr val="accent4"/>
                </a:solidFill>
              </a:rPr>
              <a:t>o</a:t>
            </a:r>
            <a:r>
              <a:rPr lang="en-US" dirty="0" smtClean="0"/>
              <a:t>tics</a:t>
            </a:r>
            <a:endParaRPr lang="en-US" dirty="0"/>
          </a:p>
          <a:p>
            <a:r>
              <a:rPr lang="en-US" dirty="0" smtClean="0"/>
              <a:t>Chemistry &gt;&gt; </a:t>
            </a:r>
            <a:r>
              <a:rPr lang="en-US" dirty="0" smtClean="0">
                <a:solidFill>
                  <a:schemeClr val="accent4"/>
                </a:solidFill>
              </a:rPr>
              <a:t>che</a:t>
            </a:r>
            <a:r>
              <a:rPr lang="en-US" dirty="0" smtClean="0"/>
              <a:t>mist’s/drugstore/</a:t>
            </a:r>
            <a:r>
              <a:rPr lang="en-US" dirty="0" smtClean="0">
                <a:solidFill>
                  <a:schemeClr val="accent4"/>
                </a:solidFill>
              </a:rPr>
              <a:t>phar</a:t>
            </a:r>
            <a:r>
              <a:rPr lang="en-US" dirty="0" smtClean="0"/>
              <a:t>macy (Czech: </a:t>
            </a:r>
            <a:r>
              <a:rPr lang="en-US" dirty="0" err="1" smtClean="0"/>
              <a:t>Lekarna</a:t>
            </a:r>
            <a:r>
              <a:rPr lang="en-US" dirty="0" smtClean="0"/>
              <a:t>)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/k/</a:t>
            </a:r>
          </a:p>
          <a:p>
            <a:r>
              <a:rPr lang="en-US" dirty="0" smtClean="0"/>
              <a:t>Re</a:t>
            </a:r>
            <a:r>
              <a:rPr lang="en-US" dirty="0" smtClean="0">
                <a:solidFill>
                  <a:schemeClr val="accent4"/>
                </a:solidFill>
              </a:rPr>
              <a:t>lie</a:t>
            </a:r>
            <a:r>
              <a:rPr lang="en-US" dirty="0" smtClean="0"/>
              <a:t>ve the pain (reduce the pain)           </a:t>
            </a:r>
            <a:r>
              <a:rPr lang="en-US" dirty="0" smtClean="0">
                <a:solidFill>
                  <a:schemeClr val="accent4"/>
                </a:solidFill>
              </a:rPr>
              <a:t>pain</a:t>
            </a:r>
            <a:r>
              <a:rPr lang="en-US" dirty="0" smtClean="0"/>
              <a:t>killer (medicine)</a:t>
            </a:r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chemeClr val="accent4"/>
                </a:solidFill>
              </a:rPr>
              <a:t>make/set up </a:t>
            </a:r>
            <a:r>
              <a:rPr lang="en-US" dirty="0" smtClean="0"/>
              <a:t>an appointment with B</a:t>
            </a:r>
          </a:p>
          <a:p>
            <a:r>
              <a:rPr lang="en-US" dirty="0" smtClean="0"/>
              <a:t>A ask B out for a date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66850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Olomouc (about 1 hour)</a:t>
            </a:r>
          </a:p>
          <a:p>
            <a:r>
              <a:rPr lang="en-US" dirty="0" err="1" smtClean="0">
                <a:solidFill>
                  <a:schemeClr val="accent4"/>
                </a:solidFill>
              </a:rPr>
              <a:t>Blansko</a:t>
            </a:r>
            <a:r>
              <a:rPr lang="en-US" dirty="0" smtClean="0">
                <a:solidFill>
                  <a:schemeClr val="accent4"/>
                </a:solidFill>
              </a:rPr>
              <a:t> (about 30 min) &gt;&gt; Moravian </a:t>
            </a:r>
            <a:r>
              <a:rPr lang="en-US" dirty="0" err="1" smtClean="0">
                <a:solidFill>
                  <a:schemeClr val="accent4"/>
                </a:solidFill>
              </a:rPr>
              <a:t>carst</a:t>
            </a:r>
            <a:endParaRPr lang="en-US" dirty="0" smtClean="0">
              <a:solidFill>
                <a:schemeClr val="accent4"/>
              </a:solidFill>
            </a:endParaRPr>
          </a:p>
          <a:p>
            <a:r>
              <a:rPr lang="en-US" dirty="0" err="1" smtClean="0"/>
              <a:t>Lednice</a:t>
            </a:r>
            <a:r>
              <a:rPr lang="en-US" dirty="0" smtClean="0"/>
              <a:t> (1 hour)</a:t>
            </a:r>
          </a:p>
          <a:p>
            <a:r>
              <a:rPr lang="en-US" dirty="0" smtClean="0"/>
              <a:t>Cesky </a:t>
            </a:r>
            <a:r>
              <a:rPr lang="en-US" dirty="0" err="1" smtClean="0"/>
              <a:t>Krumlov</a:t>
            </a:r>
            <a:r>
              <a:rPr lang="en-US" dirty="0" smtClean="0"/>
              <a:t> (a must-go, better overnight stay)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826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Mid-term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prepare a 2-3 min presentation about your stay in Brno so far. The imagined target audience will be your Chinese friends. Tell them a story by showing them some nice pictures.</a:t>
            </a:r>
          </a:p>
          <a:p>
            <a:endParaRPr lang="en-US" dirty="0" smtClean="0"/>
          </a:p>
          <a:p>
            <a:r>
              <a:rPr lang="en-US" dirty="0" smtClean="0"/>
              <a:t>13.11 + 20.11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44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Asian restaurants and markets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Restaurants:</a:t>
            </a:r>
          </a:p>
          <a:p>
            <a:r>
              <a:rPr lang="en-US" dirty="0" err="1" smtClean="0"/>
              <a:t>Chuangshiji</a:t>
            </a:r>
            <a:r>
              <a:rPr lang="en-US" dirty="0"/>
              <a:t> </a:t>
            </a:r>
            <a:r>
              <a:rPr lang="en-US" dirty="0" smtClean="0"/>
              <a:t>on </a:t>
            </a:r>
            <a:r>
              <a:rPr lang="en-US" dirty="0" err="1" smtClean="0"/>
              <a:t>Kobližná</a:t>
            </a:r>
            <a:r>
              <a:rPr lang="en-US" dirty="0" smtClean="0"/>
              <a:t> 34/13, 602 00 Brno-</a:t>
            </a:r>
            <a:r>
              <a:rPr lang="en-US" dirty="0" err="1" smtClean="0"/>
              <a:t>střed</a:t>
            </a:r>
            <a:r>
              <a:rPr lang="en-US" dirty="0" smtClean="0"/>
              <a:t>-Brno-</a:t>
            </a:r>
            <a:r>
              <a:rPr lang="en-US" dirty="0" err="1" smtClean="0"/>
              <a:t>město</a:t>
            </a:r>
            <a:endParaRPr lang="en-US" dirty="0" smtClean="0"/>
          </a:p>
          <a:p>
            <a:r>
              <a:rPr lang="en-US" dirty="0" err="1" smtClean="0"/>
              <a:t>Jiaozi</a:t>
            </a:r>
            <a:r>
              <a:rPr lang="en-US" dirty="0" smtClean="0"/>
              <a:t> feast (cooking workshop) possibly on 17:00-18:30, 4.12 </a:t>
            </a:r>
          </a:p>
          <a:p>
            <a:endParaRPr lang="en-US" dirty="0" smtClean="0"/>
          </a:p>
          <a:p>
            <a:r>
              <a:rPr lang="en-US" dirty="0" smtClean="0"/>
              <a:t>Market:</a:t>
            </a:r>
          </a:p>
          <a:p>
            <a:r>
              <a:rPr lang="en-US" dirty="0" smtClean="0"/>
              <a:t>On </a:t>
            </a:r>
            <a:r>
              <a:rPr lang="en-US" dirty="0" err="1" smtClean="0"/>
              <a:t>Olomoucka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5122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Surname: Lu</a:t>
            </a:r>
          </a:p>
          <a:p>
            <a:r>
              <a:rPr lang="en-US" dirty="0" smtClean="0"/>
              <a:t>Given name: Wei-lun</a:t>
            </a:r>
          </a:p>
          <a:p>
            <a:r>
              <a:rPr lang="en-US" dirty="0" smtClean="0"/>
              <a:t>From: Taipei, Taiwan</a:t>
            </a:r>
          </a:p>
          <a:p>
            <a:r>
              <a:rPr lang="en-US" dirty="0" smtClean="0"/>
              <a:t>Ph.D. in Linguistics</a:t>
            </a:r>
          </a:p>
          <a:p>
            <a:r>
              <a:rPr lang="en-US" dirty="0" smtClean="0"/>
              <a:t>Married</a:t>
            </a:r>
          </a:p>
          <a:p>
            <a:r>
              <a:rPr lang="en-US" dirty="0" smtClean="0"/>
              <a:t>A course that I teach with passion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946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course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https://is.muni.cz/predmet/fsps/podzim2018/cr002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036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you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in this course?</a:t>
            </a:r>
          </a:p>
          <a:p>
            <a:r>
              <a:rPr lang="en-US" dirty="0" smtClean="0"/>
              <a:t>What is your background?</a:t>
            </a:r>
          </a:p>
          <a:p>
            <a:r>
              <a:rPr lang="en-US" dirty="0" smtClean="0"/>
              <a:t>Where is your hometown in China?</a:t>
            </a:r>
          </a:p>
          <a:p>
            <a:r>
              <a:rPr lang="en-US" dirty="0" smtClean="0"/>
              <a:t>Any short-term plan that you need the language for?</a:t>
            </a:r>
          </a:p>
          <a:p>
            <a:r>
              <a:rPr lang="en-US" dirty="0" smtClean="0"/>
              <a:t>Any long-term plan that you need the language for?</a:t>
            </a:r>
            <a:endParaRPr lang="cs-CZ" dirty="0" smtClean="0"/>
          </a:p>
          <a:p>
            <a:endParaRPr lang="en-US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309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690" y="103031"/>
            <a:ext cx="10515600" cy="661814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 </a:t>
            </a:r>
            <a:r>
              <a:rPr lang="en-US" dirty="0">
                <a:solidFill>
                  <a:schemeClr val="accent4"/>
                </a:solidFill>
              </a:rPr>
              <a:t>c</a:t>
            </a:r>
            <a:r>
              <a:rPr lang="cs-CZ" dirty="0" err="1">
                <a:solidFill>
                  <a:schemeClr val="accent4"/>
                </a:solidFill>
              </a:rPr>
              <a:t>us</a:t>
            </a:r>
            <a:r>
              <a:rPr lang="cs-CZ" dirty="0" err="1"/>
              <a:t>tom</a:t>
            </a:r>
            <a:r>
              <a:rPr lang="en-US" dirty="0" err="1"/>
              <a:t>ize</a:t>
            </a:r>
            <a:r>
              <a:rPr lang="en-US" dirty="0"/>
              <a:t> my </a:t>
            </a:r>
            <a:r>
              <a:rPr lang="en-US" dirty="0" smtClean="0"/>
              <a:t>teaching…                          We </a:t>
            </a:r>
            <a:r>
              <a:rPr lang="en-US" dirty="0">
                <a:solidFill>
                  <a:schemeClr val="accent4"/>
                </a:solidFill>
              </a:rPr>
              <a:t>ca</a:t>
            </a:r>
            <a:r>
              <a:rPr lang="en-US" dirty="0"/>
              <a:t>ter for one’s need…</a:t>
            </a:r>
          </a:p>
          <a:p>
            <a:r>
              <a:rPr lang="en-US" dirty="0"/>
              <a:t>Refe</a:t>
            </a:r>
            <a:r>
              <a:rPr lang="en-US" dirty="0">
                <a:solidFill>
                  <a:schemeClr val="accent4"/>
                </a:solidFill>
              </a:rPr>
              <a:t>ree</a:t>
            </a:r>
            <a:r>
              <a:rPr lang="en-US" dirty="0"/>
              <a:t> </a:t>
            </a:r>
            <a:r>
              <a:rPr lang="en-US" dirty="0" smtClean="0"/>
              <a:t>                   jet </a:t>
            </a:r>
            <a:r>
              <a:rPr lang="en-US" dirty="0"/>
              <a:t>lag (n.)</a:t>
            </a:r>
          </a:p>
          <a:p>
            <a:r>
              <a:rPr lang="en-US" dirty="0"/>
              <a:t>I am/You are still jet-lagged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will organize a trip to the Asian market.</a:t>
            </a:r>
          </a:p>
          <a:p>
            <a:r>
              <a:rPr lang="en-US" dirty="0" smtClean="0"/>
              <a:t>You are de</a:t>
            </a:r>
            <a:r>
              <a:rPr lang="en-US" dirty="0" smtClean="0">
                <a:solidFill>
                  <a:schemeClr val="accent4"/>
                </a:solidFill>
              </a:rPr>
              <a:t>ter</a:t>
            </a:r>
            <a:r>
              <a:rPr lang="en-US" dirty="0" smtClean="0"/>
              <a:t>mined to come to </a:t>
            </a:r>
            <a:r>
              <a:rPr lang="en-US" dirty="0" smtClean="0">
                <a:solidFill>
                  <a:schemeClr val="accent4"/>
                </a:solidFill>
              </a:rPr>
              <a:t>Ma</a:t>
            </a:r>
            <a:r>
              <a:rPr lang="en-US" dirty="0" smtClean="0"/>
              <a:t>saryk University in </a:t>
            </a:r>
            <a:r>
              <a:rPr lang="en-US" dirty="0" smtClean="0">
                <a:solidFill>
                  <a:schemeClr val="accent4"/>
                </a:solidFill>
              </a:rPr>
              <a:t>Br</a:t>
            </a:r>
            <a:r>
              <a:rPr lang="en-US" dirty="0" smtClean="0"/>
              <a:t>no.</a:t>
            </a:r>
          </a:p>
          <a:p>
            <a:r>
              <a:rPr lang="en-US" dirty="0" smtClean="0"/>
              <a:t>Volunt</a:t>
            </a:r>
            <a:r>
              <a:rPr lang="en-US" dirty="0" smtClean="0">
                <a:solidFill>
                  <a:schemeClr val="accent4"/>
                </a:solidFill>
              </a:rPr>
              <a:t>eer                   </a:t>
            </a:r>
            <a:r>
              <a:rPr lang="en-US" dirty="0" smtClean="0"/>
              <a:t>Inter</a:t>
            </a:r>
            <a:r>
              <a:rPr lang="en-US" dirty="0" smtClean="0">
                <a:solidFill>
                  <a:schemeClr val="accent4"/>
                </a:solidFill>
              </a:rPr>
              <a:t>ac</a:t>
            </a:r>
            <a:r>
              <a:rPr lang="en-US" dirty="0" smtClean="0"/>
              <a:t>tive</a:t>
            </a:r>
          </a:p>
          <a:p>
            <a:r>
              <a:rPr lang="en-US" dirty="0" smtClean="0"/>
              <a:t>English is a pri</a:t>
            </a:r>
            <a:r>
              <a:rPr lang="en-US" dirty="0" smtClean="0">
                <a:solidFill>
                  <a:schemeClr val="accent4"/>
                </a:solidFill>
              </a:rPr>
              <a:t>o</a:t>
            </a:r>
            <a:r>
              <a:rPr lang="en-US" dirty="0" smtClean="0"/>
              <a:t>rity to Abu.  &lt;&lt;&lt; prior (adj.)</a:t>
            </a:r>
          </a:p>
          <a:p>
            <a:r>
              <a:rPr lang="en-US" dirty="0" smtClean="0"/>
              <a:t>I have a </a:t>
            </a:r>
            <a:r>
              <a:rPr lang="en-US" dirty="0" smtClean="0">
                <a:solidFill>
                  <a:schemeClr val="accent4"/>
                </a:solidFill>
              </a:rPr>
              <a:t>pass</a:t>
            </a:r>
            <a:r>
              <a:rPr lang="en-US" dirty="0" smtClean="0"/>
              <a:t>ion for football.</a:t>
            </a:r>
          </a:p>
          <a:p>
            <a:r>
              <a:rPr lang="en-US" dirty="0" smtClean="0"/>
              <a:t>I am </a:t>
            </a:r>
            <a:r>
              <a:rPr lang="en-US" dirty="0" smtClean="0">
                <a:solidFill>
                  <a:schemeClr val="accent4"/>
                </a:solidFill>
              </a:rPr>
              <a:t>pass</a:t>
            </a:r>
            <a:r>
              <a:rPr lang="en-US" dirty="0" smtClean="0"/>
              <a:t>ionate about football.</a:t>
            </a:r>
          </a:p>
          <a:p>
            <a:r>
              <a:rPr lang="en-US" dirty="0" smtClean="0"/>
              <a:t>Im</a:t>
            </a:r>
            <a:r>
              <a:rPr lang="en-US" dirty="0" smtClean="0">
                <a:solidFill>
                  <a:schemeClr val="accent4"/>
                </a:solidFill>
              </a:rPr>
              <a:t>pro</a:t>
            </a:r>
            <a:r>
              <a:rPr lang="en-US" dirty="0" smtClean="0"/>
              <a:t>ve                     </a:t>
            </a:r>
            <a:r>
              <a:rPr lang="en-US" dirty="0" smtClean="0">
                <a:solidFill>
                  <a:schemeClr val="accent4"/>
                </a:solidFill>
              </a:rPr>
              <a:t>ma</a:t>
            </a:r>
            <a:r>
              <a:rPr lang="en-US" dirty="0" smtClean="0"/>
              <a:t>nage the game                  a </a:t>
            </a:r>
            <a:r>
              <a:rPr lang="en-US" dirty="0" smtClean="0">
                <a:solidFill>
                  <a:schemeClr val="accent4"/>
                </a:solidFill>
              </a:rPr>
              <a:t>ma</a:t>
            </a:r>
            <a:r>
              <a:rPr lang="en-US" dirty="0" smtClean="0"/>
              <a:t>nager of the game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Greet</a:t>
            </a:r>
            <a:r>
              <a:rPr lang="en-US" dirty="0" smtClean="0"/>
              <a:t>ings        </a:t>
            </a:r>
            <a:r>
              <a:rPr lang="en-US" dirty="0" err="1" smtClean="0"/>
              <a:t>Do</a:t>
            </a:r>
            <a:r>
              <a:rPr lang="en-US" dirty="0" err="1" smtClean="0">
                <a:solidFill>
                  <a:schemeClr val="accent4"/>
                </a:solidFill>
              </a:rPr>
              <a:t>br</a:t>
            </a:r>
            <a:r>
              <a:rPr lang="cs-CZ" dirty="0" smtClean="0">
                <a:solidFill>
                  <a:schemeClr val="accent4"/>
                </a:solidFill>
              </a:rPr>
              <a:t>ý</a:t>
            </a:r>
            <a:r>
              <a:rPr lang="en-US" dirty="0" smtClean="0"/>
              <a:t> den       </a:t>
            </a:r>
            <a:r>
              <a:rPr lang="cs-CZ" dirty="0">
                <a:solidFill>
                  <a:schemeClr val="accent4"/>
                </a:solidFill>
              </a:rPr>
              <a:t>A</a:t>
            </a:r>
            <a:r>
              <a:rPr lang="en-US" dirty="0" err="1" smtClean="0"/>
              <a:t>hoj</a:t>
            </a:r>
            <a:endParaRPr lang="cs-CZ" dirty="0" smtClean="0"/>
          </a:p>
          <a:p>
            <a:r>
              <a:rPr lang="cs-CZ" dirty="0" err="1" smtClean="0"/>
              <a:t>Mone</a:t>
            </a:r>
            <a:r>
              <a:rPr lang="en-US" dirty="0" smtClean="0"/>
              <a:t>y talks.</a:t>
            </a:r>
          </a:p>
          <a:p>
            <a:r>
              <a:rPr lang="en-US" dirty="0" smtClean="0"/>
              <a:t>We are pressed for time.  We are under time pressure.</a:t>
            </a:r>
          </a:p>
          <a:p>
            <a:r>
              <a:rPr lang="en-US" dirty="0" smtClean="0"/>
              <a:t>His</a:t>
            </a:r>
            <a:r>
              <a:rPr lang="en-US" dirty="0" smtClean="0">
                <a:solidFill>
                  <a:schemeClr val="accent4"/>
                </a:solidFill>
              </a:rPr>
              <a:t>to</a:t>
            </a:r>
            <a:r>
              <a:rPr lang="en-US" dirty="0" smtClean="0"/>
              <a:t>rical city</a:t>
            </a:r>
          </a:p>
        </p:txBody>
      </p:sp>
    </p:spTree>
    <p:extLst>
      <p:ext uri="{BB962C8B-B14F-4D97-AF65-F5344CB8AC3E}">
        <p14:creationId xmlns:p14="http://schemas.microsoft.com/office/powerpoint/2010/main" val="1502818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Pho</a:t>
            </a:r>
            <a:r>
              <a:rPr lang="en-US" dirty="0" smtClean="0"/>
              <a:t> (Vietnamese rice noodles)</a:t>
            </a:r>
            <a:r>
              <a:rPr lang="cs-CZ" dirty="0" smtClean="0"/>
              <a:t>  </a:t>
            </a:r>
            <a:r>
              <a:rPr lang="en-US" dirty="0" smtClean="0"/>
              <a:t>&gt;&gt; Vietna</a:t>
            </a:r>
            <a:r>
              <a:rPr lang="en-US" dirty="0" smtClean="0">
                <a:solidFill>
                  <a:schemeClr val="accent4"/>
                </a:solidFill>
              </a:rPr>
              <a:t>me</a:t>
            </a:r>
            <a:r>
              <a:rPr lang="en-US" dirty="0" smtClean="0"/>
              <a:t>se &gt;&gt; Viet</a:t>
            </a:r>
            <a:r>
              <a:rPr lang="en-US" dirty="0" smtClean="0">
                <a:solidFill>
                  <a:schemeClr val="accent4"/>
                </a:solidFill>
              </a:rPr>
              <a:t>nam</a:t>
            </a:r>
          </a:p>
          <a:p>
            <a:r>
              <a:rPr lang="en-US" dirty="0" smtClean="0"/>
              <a:t>Ceremonies and celebrations</a:t>
            </a:r>
          </a:p>
          <a:p>
            <a:endParaRPr lang="en-US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6794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Masaryk University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hlinkClick r:id="rId2"/>
              </a:rPr>
              <a:t>Facts about MU</a:t>
            </a:r>
          </a:p>
          <a:p>
            <a:r>
              <a:rPr lang="en-US" dirty="0" smtClean="0">
                <a:hlinkClick r:id="rId2"/>
              </a:rPr>
              <a:t>https://czs.muni.cz/en/student-from-abroad/international-student-guide/mu-facts</a:t>
            </a:r>
          </a:p>
          <a:p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MU video</a:t>
            </a:r>
          </a:p>
          <a:p>
            <a:r>
              <a:rPr lang="cs-CZ" dirty="0" smtClean="0">
                <a:hlinkClick r:id="rId2"/>
              </a:rPr>
              <a:t>https://www.youtube.com/watch?v=_FQBx_lGoLY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About Brno</a:t>
            </a:r>
          </a:p>
          <a:p>
            <a:r>
              <a:rPr lang="en-US" dirty="0" smtClean="0"/>
              <a:t>https://www.youtube.com/watch?v=xLJmpuDfy1E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36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0338"/>
            <a:ext cx="10515600" cy="67055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Cold = sore throat, runny/running nose, coughs (wet=+phlegm/</a:t>
            </a:r>
          </a:p>
          <a:p>
            <a:r>
              <a:rPr lang="en-US" dirty="0" smtClean="0"/>
              <a:t>Dry= -phlegm), </a:t>
            </a:r>
            <a:r>
              <a:rPr lang="en-US" dirty="0" smtClean="0">
                <a:solidFill>
                  <a:schemeClr val="accent4"/>
                </a:solidFill>
              </a:rPr>
              <a:t>fe</a:t>
            </a:r>
            <a:r>
              <a:rPr lang="en-US" dirty="0" smtClean="0"/>
              <a:t>ver/</a:t>
            </a:r>
            <a:r>
              <a:rPr lang="en-US" dirty="0" smtClean="0">
                <a:solidFill>
                  <a:schemeClr val="accent4"/>
                </a:solidFill>
              </a:rPr>
              <a:t>tem</a:t>
            </a:r>
            <a:r>
              <a:rPr lang="en-US" dirty="0" smtClean="0"/>
              <a:t>perature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Phar</a:t>
            </a:r>
            <a:r>
              <a:rPr lang="en-US" dirty="0" smtClean="0"/>
              <a:t>macy (American)/</a:t>
            </a:r>
            <a:r>
              <a:rPr lang="en-US" dirty="0" smtClean="0">
                <a:solidFill>
                  <a:schemeClr val="accent4"/>
                </a:solidFill>
              </a:rPr>
              <a:t>che</a:t>
            </a:r>
            <a:r>
              <a:rPr lang="en-US" dirty="0" smtClean="0"/>
              <a:t>mist (British) 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Sym</a:t>
            </a:r>
            <a:r>
              <a:rPr lang="en-US" dirty="0" smtClean="0"/>
              <a:t>ptom (problem)</a:t>
            </a:r>
          </a:p>
          <a:p>
            <a:r>
              <a:rPr lang="en-US" dirty="0" smtClean="0"/>
              <a:t>Feel sleepy/less active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Dread</a:t>
            </a:r>
            <a:r>
              <a:rPr lang="en-US" dirty="0" smtClean="0"/>
              <a:t>ful </a:t>
            </a:r>
          </a:p>
          <a:p>
            <a:endParaRPr lang="en-US" dirty="0" smtClean="0"/>
          </a:p>
          <a:p>
            <a:r>
              <a:rPr lang="en-US" dirty="0" smtClean="0"/>
              <a:t>Common problems of a football player:</a:t>
            </a:r>
            <a:endParaRPr lang="cs-CZ" dirty="0" smtClean="0"/>
          </a:p>
          <a:p>
            <a:r>
              <a:rPr lang="cs-CZ" dirty="0" smtClean="0"/>
              <a:t>I </a:t>
            </a:r>
            <a:r>
              <a:rPr lang="cs-CZ" dirty="0" err="1" smtClean="0"/>
              <a:t>sprained</a:t>
            </a:r>
            <a:r>
              <a:rPr lang="en-US" dirty="0" smtClean="0"/>
              <a:t>/twisted</a:t>
            </a:r>
            <a:r>
              <a:rPr lang="cs-CZ" dirty="0" smtClean="0"/>
              <a:t> </a:t>
            </a:r>
            <a:r>
              <a:rPr lang="en-US" dirty="0" smtClean="0"/>
              <a:t>my ankle. (sprain/twist)</a:t>
            </a:r>
          </a:p>
          <a:p>
            <a:r>
              <a:rPr lang="en-US" dirty="0" smtClean="0"/>
              <a:t>It is swollen. It hurts when I walk/move.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Other illness:</a:t>
            </a:r>
          </a:p>
          <a:p>
            <a:r>
              <a:rPr lang="en-US" dirty="0" smtClean="0"/>
              <a:t>I’ve got </a:t>
            </a:r>
            <a:r>
              <a:rPr lang="en-US" dirty="0" err="1" smtClean="0"/>
              <a:t>diar</a:t>
            </a:r>
            <a:r>
              <a:rPr lang="en-US" dirty="0" err="1" smtClean="0">
                <a:solidFill>
                  <a:schemeClr val="accent4"/>
                </a:solidFill>
              </a:rPr>
              <a:t>rhoe</a:t>
            </a:r>
            <a:r>
              <a:rPr lang="en-US" dirty="0" err="1" smtClean="0"/>
              <a:t>a</a:t>
            </a:r>
            <a:r>
              <a:rPr lang="en-US" dirty="0" smtClean="0"/>
              <a:t>.              I have got a loose bowel.</a:t>
            </a:r>
          </a:p>
          <a:p>
            <a:r>
              <a:rPr lang="en-US" dirty="0" smtClean="0"/>
              <a:t>                        /</a:t>
            </a:r>
            <a:r>
              <a:rPr lang="en-US" dirty="0" err="1" smtClean="0"/>
              <a:t>i</a:t>
            </a:r>
            <a:r>
              <a:rPr lang="en-US" dirty="0" smtClean="0"/>
              <a:t>/</a:t>
            </a:r>
          </a:p>
          <a:p>
            <a:r>
              <a:rPr lang="en-US" dirty="0">
                <a:solidFill>
                  <a:schemeClr val="accent4"/>
                </a:solidFill>
              </a:rPr>
              <a:t>s</a:t>
            </a:r>
            <a:r>
              <a:rPr lang="en-US" dirty="0" smtClean="0">
                <a:solidFill>
                  <a:schemeClr val="accent4"/>
                </a:solidFill>
              </a:rPr>
              <a:t>to</a:t>
            </a:r>
            <a:r>
              <a:rPr lang="en-US" dirty="0" smtClean="0"/>
              <a:t>mach ache</a:t>
            </a:r>
          </a:p>
          <a:p>
            <a:r>
              <a:rPr lang="en-US" dirty="0" smtClean="0"/>
              <a:t>Indi</a:t>
            </a:r>
            <a:r>
              <a:rPr lang="en-US" dirty="0" smtClean="0">
                <a:solidFill>
                  <a:schemeClr val="accent4"/>
                </a:solidFill>
              </a:rPr>
              <a:t>ge</a:t>
            </a:r>
            <a:r>
              <a:rPr lang="en-US" dirty="0" smtClean="0"/>
              <a:t>stion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5341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1938"/>
            <a:ext cx="10515600" cy="6005025"/>
          </a:xfrm>
        </p:spPr>
        <p:txBody>
          <a:bodyPr/>
          <a:lstStyle/>
          <a:p>
            <a:r>
              <a:rPr lang="en-US" dirty="0" smtClean="0"/>
              <a:t>In</a:t>
            </a:r>
            <a:r>
              <a:rPr lang="en-US" dirty="0" smtClean="0">
                <a:solidFill>
                  <a:schemeClr val="accent4"/>
                </a:solidFill>
              </a:rPr>
              <a:t>su</a:t>
            </a:r>
            <a:r>
              <a:rPr lang="en-US" dirty="0" smtClean="0"/>
              <a:t>rance card</a:t>
            </a:r>
          </a:p>
          <a:p>
            <a:r>
              <a:rPr lang="en-US" dirty="0"/>
              <a:t>v</a:t>
            </a:r>
            <a:r>
              <a:rPr lang="en-US" dirty="0" smtClean="0"/>
              <a:t>isit the doctor</a:t>
            </a:r>
          </a:p>
          <a:p>
            <a:r>
              <a:rPr lang="en-US" dirty="0"/>
              <a:t>m</a:t>
            </a:r>
            <a:r>
              <a:rPr lang="en-US" dirty="0" smtClean="0"/>
              <a:t>ake an ap</a:t>
            </a:r>
            <a:r>
              <a:rPr lang="en-US" dirty="0" smtClean="0">
                <a:solidFill>
                  <a:schemeClr val="accent4"/>
                </a:solidFill>
              </a:rPr>
              <a:t>poi</a:t>
            </a:r>
            <a:r>
              <a:rPr lang="en-US" dirty="0" smtClean="0"/>
              <a:t>ntment (set a time to see the doctor)</a:t>
            </a:r>
          </a:p>
          <a:p>
            <a:r>
              <a:rPr lang="en-US" dirty="0" smtClean="0"/>
              <a:t>pre</a:t>
            </a:r>
            <a:r>
              <a:rPr lang="en-US" dirty="0" smtClean="0">
                <a:solidFill>
                  <a:schemeClr val="accent4"/>
                </a:solidFill>
              </a:rPr>
              <a:t>scri</a:t>
            </a:r>
            <a:r>
              <a:rPr lang="en-US" dirty="0" smtClean="0"/>
              <a:t>ption (</a:t>
            </a:r>
            <a:r>
              <a:rPr lang="en-US" dirty="0" err="1" smtClean="0">
                <a:solidFill>
                  <a:schemeClr val="accent1"/>
                </a:solidFill>
              </a:rPr>
              <a:t>recept</a:t>
            </a:r>
            <a:r>
              <a:rPr lang="en-US" dirty="0" smtClean="0">
                <a:solidFill>
                  <a:schemeClr val="accent1"/>
                </a:solidFill>
              </a:rPr>
              <a:t>/ </a:t>
            </a:r>
            <a:r>
              <a:rPr lang="en-US" dirty="0" err="1" smtClean="0">
                <a:solidFill>
                  <a:schemeClr val="accent1"/>
                </a:solidFill>
              </a:rPr>
              <a:t>volny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prodej</a:t>
            </a:r>
            <a:r>
              <a:rPr lang="en-US" dirty="0" smtClean="0"/>
              <a:t>)  contact lenses</a:t>
            </a:r>
          </a:p>
          <a:p>
            <a:r>
              <a:rPr lang="en-US" smtClean="0"/>
              <a:t>Call it “a day”.</a:t>
            </a:r>
            <a:endParaRPr lang="en-US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82793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680</Words>
  <Application>Microsoft Office PowerPoint</Application>
  <PresentationFormat>Širokoúhlá obrazovka</PresentationFormat>
  <Paragraphs>107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游ゴシック</vt:lpstr>
      <vt:lpstr>Arial</vt:lpstr>
      <vt:lpstr>Calibri</vt:lpstr>
      <vt:lpstr>Calibri Light</vt:lpstr>
      <vt:lpstr>Motiv Office</vt:lpstr>
      <vt:lpstr>cr002 English II</vt:lpstr>
      <vt:lpstr>About me</vt:lpstr>
      <vt:lpstr>About the course</vt:lpstr>
      <vt:lpstr>About you</vt:lpstr>
      <vt:lpstr>Prezentace aplikace PowerPoint</vt:lpstr>
      <vt:lpstr>Prezentace aplikace PowerPoint</vt:lpstr>
      <vt:lpstr>About Masaryk University</vt:lpstr>
      <vt:lpstr>Prezentace aplikace PowerPoint</vt:lpstr>
      <vt:lpstr>Prezentace aplikace PowerPoint</vt:lpstr>
      <vt:lpstr>Activity!</vt:lpstr>
      <vt:lpstr>One month after your arrival</vt:lpstr>
      <vt:lpstr>Prezentace aplikace PowerPoint</vt:lpstr>
      <vt:lpstr>Prezentace aplikace PowerPoint</vt:lpstr>
      <vt:lpstr>Mid-term presentation</vt:lpstr>
      <vt:lpstr>Asian restaurants and markets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cr002 English II</dc:title>
  <dc:creator>Wei-lun Lu</dc:creator>
  <cp:lastModifiedBy>ucitel</cp:lastModifiedBy>
  <cp:revision>29</cp:revision>
  <dcterms:created xsi:type="dcterms:W3CDTF">2018-10-16T06:44:53Z</dcterms:created>
  <dcterms:modified xsi:type="dcterms:W3CDTF">2018-11-06T09:21:22Z</dcterms:modified>
</cp:coreProperties>
</file>