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726868-CD0E-41B0-BC88-D35027A16A4B}" type="datetimeFigureOut">
              <a:rPr lang="cs-CZ" smtClean="0"/>
              <a:pPr/>
              <a:t>11.01.2019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F294A6-28F8-41F4-9F82-4A4C253664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Internet (points of view-technical, social, entertainment)</a:t>
            </a:r>
          </a:p>
          <a:p>
            <a:endParaRPr lang="en-US" dirty="0" smtClean="0"/>
          </a:p>
          <a:p>
            <a:r>
              <a:rPr lang="en-US" dirty="0" smtClean="0"/>
              <a:t>internet services</a:t>
            </a:r>
          </a:p>
          <a:p>
            <a:endParaRPr lang="en-US" dirty="0" smtClean="0"/>
          </a:p>
          <a:p>
            <a:r>
              <a:rPr lang="en-US" dirty="0" smtClean="0"/>
              <a:t>search of information (google tricks, research </a:t>
            </a:r>
            <a:r>
              <a:rPr lang="en-US" dirty="0" err="1" smtClean="0"/>
              <a:t>databese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safety and internet (how to safe PC, free </a:t>
            </a:r>
            <a:r>
              <a:rPr lang="en-US" dirty="0" err="1" smtClean="0"/>
              <a:t>sw</a:t>
            </a:r>
            <a:r>
              <a:rPr lang="en-US" dirty="0" smtClean="0"/>
              <a:t>, increasing of feeling, test of safety)</a:t>
            </a:r>
          </a:p>
          <a:p>
            <a:endParaRPr lang="en-US" dirty="0" smtClean="0"/>
          </a:p>
          <a:p>
            <a:r>
              <a:rPr lang="en-US" dirty="0" smtClean="0"/>
              <a:t>internet banking (principles, algorithms)</a:t>
            </a:r>
          </a:p>
          <a:p>
            <a:endParaRPr lang="en-US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52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Lucida Sans Unicode</vt:lpstr>
      <vt:lpstr>Verdana</vt:lpstr>
      <vt:lpstr>Wingdings 2</vt:lpstr>
      <vt:lpstr>Wingdings 3</vt:lpstr>
      <vt:lpstr>Shluk</vt:lpstr>
      <vt:lpstr>Topics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eb965/s1 Informatics</dc:title>
  <dc:creator>lektor</dc:creator>
  <cp:lastModifiedBy>ucitel</cp:lastModifiedBy>
  <cp:revision>11</cp:revision>
  <dcterms:created xsi:type="dcterms:W3CDTF">2011-09-22T05:18:56Z</dcterms:created>
  <dcterms:modified xsi:type="dcterms:W3CDTF">2019-01-11T10:58:29Z</dcterms:modified>
</cp:coreProperties>
</file>