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D73C1-E73D-4792-A30F-46C9F55531CA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743B1-D216-42E1-A8DD-0841F8721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4690-C756-4BD4-942E-E7F0737E24B7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6404-095B-4092-B5AE-21D78EA786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A9D7-1B35-48E8-A3E6-C6FCC42D8972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04257-752B-4351-BEC1-D019429D40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9EF6-3A09-46AF-8C76-9CCDA79A438D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93BC-5F71-447D-8591-1C6342970C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9D23-C4A1-4FA1-9305-BBBA357434DC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FD706-BF74-4074-8594-B0027F9EF6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AE6C-6C01-44C6-872C-EDA38F41AFBF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00F4-9370-4141-A9D3-5865617C4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EB8F-66C7-47D2-A448-852EC337679C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18D83-133E-47CE-A015-498585A03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779DB-AE88-4F4B-9322-570B186132A5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4FFF8-3701-40BA-83AC-DDAF7B4D4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2C33-64D8-4E0E-882C-A1D291CC459E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AD9F-D383-4ECC-8848-A9F81D0EB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B1173-95B9-457A-99B0-EF9391C214D3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CFB56-C30C-4A24-A65B-2AAC6A6BB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D3A9-0E0B-4456-839E-829BDF9E1E59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82BD-2C61-481D-B855-CB62B9DA8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B7A4B8-1C38-400A-AAE8-06FAA3A1A5D1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05A5C-42D5-4FAB-85EF-D37B2500D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gala@fsps.muni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374491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6000" b="1" dirty="0" smtClean="0"/>
              <a:t>Didaktika sebeobrany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400" dirty="0" err="1" smtClean="0"/>
              <a:t>nk</a:t>
            </a:r>
            <a:r>
              <a:rPr lang="cs-CZ" sz="2400" dirty="0" smtClean="0"/>
              <a:t> 2085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podzim 2017</a:t>
            </a:r>
            <a:br>
              <a:rPr lang="cs-CZ" sz="2400" dirty="0" smtClean="0"/>
            </a:b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3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PhDr</a:t>
            </a:r>
            <a:r>
              <a:rPr lang="cs-CZ" dirty="0" smtClean="0"/>
              <a:t>. Martin Bugala, Ph.D.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bugala@fsps.muni.cz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A34/240</a:t>
            </a:r>
            <a:br>
              <a:rPr lang="cs-CZ" dirty="0" smtClean="0"/>
            </a:br>
            <a:r>
              <a:rPr lang="cs-CZ" sz="3600" dirty="0" smtClean="0">
                <a:latin typeface="Arial" charset="0"/>
              </a:rPr>
              <a:t/>
            </a:r>
            <a:br>
              <a:rPr lang="cs-CZ" sz="3600" dirty="0" smtClean="0">
                <a:latin typeface="Arial" charset="0"/>
              </a:rPr>
            </a:br>
            <a:endParaRPr lang="cs-CZ" dirty="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Rozvrh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047597"/>
              </p:ext>
            </p:extLst>
          </p:nvPr>
        </p:nvGraphicFramePr>
        <p:xfrm>
          <a:off x="477890" y="1988840"/>
          <a:ext cx="8208910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258"/>
                <a:gridCol w="896580"/>
                <a:gridCol w="648072"/>
                <a:gridCol w="360040"/>
                <a:gridCol w="491289"/>
                <a:gridCol w="3227576"/>
                <a:gridCol w="683390"/>
                <a:gridCol w="1152705"/>
              </a:tblGrid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22.9.2017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16:15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17:45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př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A15 207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29.9.2017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15:30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17:00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sem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A34 117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27.10.2017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13:15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15:30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sem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A34 117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3.11.2017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11:45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14:00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sem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A34 117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3.11.2017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17:00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18:30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př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A11 206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1.12.2017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9:30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11:00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sem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A34 117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8.12.2017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10:15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př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A11 311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905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ASEBS 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15.12.2017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8:00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10:15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nk2085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Didaktika sebeobrany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sem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A34 117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u="sng" dirty="0" smtClean="0"/>
              <a:t>Zkouška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u="sng" dirty="0" smtClean="0"/>
              <a:t>Didaktický výstup: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v délce trvání cca 15 minut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Písemně vypracovat přípravu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„</a:t>
            </a:r>
            <a:r>
              <a:rPr lang="cs-CZ" i="1" dirty="0" smtClean="0"/>
              <a:t>Kurz sebeobrany pro dospělé</a:t>
            </a:r>
            <a:r>
              <a:rPr lang="cs-CZ" dirty="0" smtClean="0"/>
              <a:t>“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10 lekcí na 4 – 5 stran A4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	-Z toho zpracovat jednu lekci a tuto odučit,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 smtClean="0"/>
              <a:t>	-Zaslat na email min. týden před zkouškou.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základ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Co je didaktika?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je teorií </a:t>
            </a:r>
            <a:r>
              <a:rPr lang="cs-CZ" dirty="0"/>
              <a:t>vzdělávání</a:t>
            </a:r>
            <a:r>
              <a:rPr lang="cs-CZ" dirty="0" smtClean="0"/>
              <a:t>, zabývající se formami 	postupy </a:t>
            </a:r>
            <a:r>
              <a:rPr lang="cs-CZ" dirty="0"/>
              <a:t>a cíli </a:t>
            </a:r>
            <a:r>
              <a:rPr lang="cs-CZ" dirty="0" smtClean="0"/>
              <a:t>vyučování.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Formy výuky </a:t>
            </a:r>
          </a:p>
          <a:p>
            <a:pPr marL="0" indent="0">
              <a:buNone/>
            </a:pPr>
            <a:r>
              <a:rPr lang="cs-CZ" dirty="0"/>
              <a:t>	- podle vztahu k osobnosti </a:t>
            </a:r>
            <a:r>
              <a:rPr lang="cs-CZ" dirty="0" smtClean="0"/>
              <a:t>žáka,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podle charakteru výukového </a:t>
            </a:r>
            <a:r>
              <a:rPr lang="cs-CZ" dirty="0" smtClean="0"/>
              <a:t>prostředí,</a:t>
            </a:r>
          </a:p>
          <a:p>
            <a:pPr marL="0" indent="0">
              <a:buNone/>
            </a:pPr>
            <a:r>
              <a:rPr lang="cs-CZ" dirty="0"/>
              <a:t>	- podle délky </a:t>
            </a:r>
            <a:r>
              <a:rPr lang="cs-CZ" dirty="0" smtClean="0"/>
              <a:t>trvání.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Didaktické postupy</a:t>
            </a:r>
          </a:p>
          <a:p>
            <a:pPr marL="0" indent="0">
              <a:buNone/>
            </a:pPr>
            <a:r>
              <a:rPr lang="cs-CZ" dirty="0"/>
              <a:t>	- Komplexní(v celku</a:t>
            </a:r>
            <a:r>
              <a:rPr lang="cs-CZ" dirty="0" smtClean="0"/>
              <a:t>),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dirty="0" smtClean="0"/>
              <a:t>Analyticko-syntetický(od části k celku),</a:t>
            </a:r>
          </a:p>
          <a:p>
            <a:pPr marL="0" indent="0">
              <a:buNone/>
            </a:pPr>
            <a:r>
              <a:rPr lang="cs-CZ" dirty="0"/>
              <a:t>	- Synteticko-analytický (od celku </a:t>
            </a:r>
            <a:r>
              <a:rPr lang="cs-CZ" dirty="0" smtClean="0"/>
              <a:t>k části).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Cíle vyučování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Obecné cíle (frekventant kurzu bude 	umět rozpoznávat potenciální hrozby),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Konkrétní (frekventant dokáže 	vyjmenovat fáze cyklu konfliktu.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Práce s klienty,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Naplánovaný kurz </a:t>
            </a:r>
            <a:r>
              <a:rPr lang="cs-CZ" dirty="0" err="1" smtClean="0"/>
              <a:t>vs</a:t>
            </a:r>
            <a:r>
              <a:rPr lang="cs-CZ" dirty="0" smtClean="0"/>
              <a:t> realita,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Osobnost instruktora,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Kompetence instruktora,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8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123</Words>
  <Application>Microsoft Office PowerPoint</Application>
  <PresentationFormat>Předvádění na obrazovce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Didaktika sebeobrany  nk 2085  podzim 2017 </vt:lpstr>
      <vt:lpstr> PhDr. Martin Bugala, Ph.D. bugala@fsps.muni.cz A34/240  </vt:lpstr>
      <vt:lpstr>Rozvrh</vt:lpstr>
      <vt:lpstr>Ukončení předmětu</vt:lpstr>
      <vt:lpstr>Teoretický základ</vt:lpstr>
      <vt:lpstr>Teoretický základ</vt:lpstr>
      <vt:lpstr>Praxe</vt:lpstr>
    </vt:vector>
  </TitlesOfParts>
  <Company>ČR GŘC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29</cp:revision>
  <dcterms:created xsi:type="dcterms:W3CDTF">2012-06-21T11:33:55Z</dcterms:created>
  <dcterms:modified xsi:type="dcterms:W3CDTF">2017-09-27T07:19:25Z</dcterms:modified>
</cp:coreProperties>
</file>