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90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5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37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122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122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237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09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7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932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12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2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9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7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6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86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6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9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fld id="{4AAD347D-5ACD-4C99-B74B-A9C85AD731AF}" type="datetimeFigureOut">
              <a:rPr lang="en-US" dirty="0">
                <a:solidFill>
                  <a:prstClr val="white">
                    <a:tint val="75000"/>
                    <a:alpha val="60000"/>
                  </a:prstClr>
                </a:solidFill>
              </a:rPr>
              <a:pPr defTabSz="457200"/>
              <a:t>10/22/2018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7F1E4F-1CFF-5643-939E-02111984F565}" type="slidenum">
              <a:rPr lang="en-US" dirty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158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Kineziologické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ASPEKCE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19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Lopatky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Klidové postavení</a:t>
            </a:r>
          </a:p>
          <a:p>
            <a:r>
              <a:rPr lang="cs-CZ" dirty="0" smtClean="0"/>
              <a:t>Svalové zajištění</a:t>
            </a:r>
          </a:p>
          <a:p>
            <a:pPr lvl="1"/>
            <a:r>
              <a:rPr lang="cs-CZ" dirty="0" smtClean="0"/>
              <a:t>Horní, střední a dolní fixátory lopatek</a:t>
            </a:r>
          </a:p>
          <a:p>
            <a:pPr lvl="1"/>
            <a:r>
              <a:rPr lang="cs-CZ" dirty="0" smtClean="0"/>
              <a:t>Svalové smyčky</a:t>
            </a:r>
          </a:p>
          <a:p>
            <a:r>
              <a:rPr lang="cs-CZ" dirty="0" smtClean="0"/>
              <a:t>Dynamická stabilizace</a:t>
            </a:r>
          </a:p>
          <a:p>
            <a:r>
              <a:rPr lang="cs-CZ" dirty="0" smtClean="0"/>
              <a:t>Centrace versus stabilizace</a:t>
            </a:r>
          </a:p>
          <a:p>
            <a:r>
              <a:rPr lang="cs-CZ" dirty="0" smtClean="0"/>
              <a:t>Horní, střední a dolní fixátory lopatek</a:t>
            </a:r>
          </a:p>
        </p:txBody>
      </p:sp>
    </p:spTree>
    <p:extLst>
      <p:ext uri="{BB962C8B-B14F-4D97-AF65-F5344CB8AC3E}">
        <p14:creationId xmlns:p14="http://schemas.microsoft.com/office/powerpoint/2010/main" val="40331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Břišní stěna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Šilhání pupku</a:t>
            </a:r>
          </a:p>
          <a:p>
            <a:r>
              <a:rPr lang="cs-CZ" dirty="0" smtClean="0"/>
              <a:t>Prominence svalů</a:t>
            </a:r>
          </a:p>
          <a:p>
            <a:r>
              <a:rPr lang="cs-CZ" dirty="0" smtClean="0"/>
              <a:t>Prominence celé břišní stěny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52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Hrudník zepředu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Postavení ramen</a:t>
            </a:r>
          </a:p>
          <a:p>
            <a:r>
              <a:rPr lang="cs-CZ" dirty="0" smtClean="0"/>
              <a:t>Postavení klíčních kostí</a:t>
            </a:r>
          </a:p>
          <a:p>
            <a:r>
              <a:rPr lang="cs-CZ" dirty="0" err="1" smtClean="0"/>
              <a:t>Sternokostální</a:t>
            </a:r>
            <a:r>
              <a:rPr lang="cs-CZ" dirty="0" smtClean="0"/>
              <a:t> distenze</a:t>
            </a:r>
          </a:p>
          <a:p>
            <a:r>
              <a:rPr lang="cs-CZ" dirty="0" smtClean="0"/>
              <a:t>Tvarové deformity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34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Krk zepředu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sternocleidomastoideus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Polykací akt jazylky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698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Obličej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Mimika</a:t>
            </a:r>
          </a:p>
          <a:p>
            <a:pPr lvl="1"/>
            <a:r>
              <a:rPr lang="cs-CZ" dirty="0" smtClean="0"/>
              <a:t>Zvýšená a snížená</a:t>
            </a:r>
          </a:p>
          <a:p>
            <a:endParaRPr lang="cs-CZ" dirty="0"/>
          </a:p>
          <a:p>
            <a:r>
              <a:rPr lang="cs-CZ" dirty="0" smtClean="0"/>
              <a:t>Strukturální změny</a:t>
            </a:r>
          </a:p>
          <a:p>
            <a:pPr lvl="1"/>
            <a:r>
              <a:rPr lang="cs-CZ" dirty="0" smtClean="0"/>
              <a:t>Skolióza obličeje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41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Horní končetiny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Držení horních končetin</a:t>
            </a:r>
          </a:p>
          <a:p>
            <a:pPr lvl="1"/>
            <a:r>
              <a:rPr lang="cs-CZ" dirty="0"/>
              <a:t>Vnitřní rotace</a:t>
            </a:r>
          </a:p>
          <a:p>
            <a:pPr lvl="1"/>
            <a:r>
              <a:rPr lang="cs-CZ" dirty="0"/>
              <a:t>Flexe</a:t>
            </a:r>
          </a:p>
          <a:p>
            <a:endParaRPr lang="cs-CZ" dirty="0" smtClean="0"/>
          </a:p>
          <a:p>
            <a:r>
              <a:rPr lang="cs-CZ" dirty="0" smtClean="0"/>
              <a:t>Prokrvení horních končetin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43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Hýždě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</a:t>
            </a:r>
          </a:p>
          <a:p>
            <a:r>
              <a:rPr lang="cs-CZ" dirty="0" smtClean="0"/>
              <a:t>Symetrie</a:t>
            </a:r>
          </a:p>
          <a:p>
            <a:r>
              <a:rPr lang="cs-CZ" dirty="0" smtClean="0"/>
              <a:t>Tonus</a:t>
            </a:r>
            <a:endParaRPr lang="cs-CZ" i="1" dirty="0" smtClean="0"/>
          </a:p>
          <a:p>
            <a:r>
              <a:rPr lang="cs-CZ" dirty="0" err="1" smtClean="0"/>
              <a:t>Intergluteální</a:t>
            </a:r>
            <a:r>
              <a:rPr lang="cs-CZ" dirty="0" smtClean="0"/>
              <a:t> rýha</a:t>
            </a:r>
          </a:p>
          <a:p>
            <a:r>
              <a:rPr lang="cs-CZ" dirty="0" err="1" smtClean="0"/>
              <a:t>Infragluteální</a:t>
            </a:r>
            <a:r>
              <a:rPr lang="cs-CZ" dirty="0" smtClean="0"/>
              <a:t> rýhy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771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Hamstringy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Napětí </a:t>
            </a:r>
          </a:p>
          <a:p>
            <a:r>
              <a:rPr lang="cs-CZ" dirty="0" smtClean="0"/>
              <a:t>Prominence bříška</a:t>
            </a:r>
          </a:p>
          <a:p>
            <a:r>
              <a:rPr lang="cs-CZ" dirty="0" err="1" smtClean="0"/>
              <a:t>Autoreparační</a:t>
            </a:r>
            <a:r>
              <a:rPr lang="cs-CZ" dirty="0" smtClean="0"/>
              <a:t> mechanizmus kompenzace </a:t>
            </a:r>
            <a:r>
              <a:rPr lang="cs-CZ" dirty="0" err="1" smtClean="0"/>
              <a:t>anteverze</a:t>
            </a:r>
            <a:r>
              <a:rPr lang="cs-CZ" dirty="0" smtClean="0"/>
              <a:t> pánve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64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Adduktory kyčelního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Adduktorový zářez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88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Musculus</a:t>
            </a:r>
            <a:r>
              <a:rPr lang="cs-CZ" dirty="0" smtClean="0"/>
              <a:t> tensor fascie </a:t>
            </a:r>
            <a:r>
              <a:rPr lang="cs-CZ" dirty="0" err="1" smtClean="0"/>
              <a:t>latae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Napětí </a:t>
            </a:r>
          </a:p>
          <a:p>
            <a:r>
              <a:rPr lang="cs-CZ" dirty="0" smtClean="0"/>
              <a:t>Stabilizace pánve ve všech rovinách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8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Napětí</a:t>
            </a:r>
          </a:p>
          <a:p>
            <a:r>
              <a:rPr lang="cs-CZ" dirty="0" smtClean="0"/>
              <a:t>Symetrie versus šilhání patel</a:t>
            </a:r>
          </a:p>
          <a:p>
            <a:r>
              <a:rPr lang="cs-CZ" dirty="0" smtClean="0"/>
              <a:t>M. </a:t>
            </a:r>
            <a:r>
              <a:rPr lang="cs-CZ" dirty="0" err="1" smtClean="0"/>
              <a:t>vastus</a:t>
            </a:r>
            <a:r>
              <a:rPr lang="cs-CZ" dirty="0"/>
              <a:t> </a:t>
            </a:r>
            <a:r>
              <a:rPr lang="cs-CZ" dirty="0" err="1" smtClean="0"/>
              <a:t>medialis</a:t>
            </a:r>
            <a:r>
              <a:rPr lang="cs-CZ" dirty="0" smtClean="0"/>
              <a:t> </a:t>
            </a:r>
            <a:r>
              <a:rPr lang="cs-CZ" dirty="0" err="1" smtClean="0"/>
              <a:t>obliquus</a:t>
            </a:r>
            <a:endParaRPr lang="cs-CZ" dirty="0" smtClean="0"/>
          </a:p>
          <a:p>
            <a:r>
              <a:rPr lang="cs-CZ" dirty="0" smtClean="0"/>
              <a:t>Stabilita patel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9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Lýtka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</a:t>
            </a:r>
          </a:p>
          <a:p>
            <a:r>
              <a:rPr lang="cs-CZ" dirty="0" smtClean="0"/>
              <a:t>Mediální a laterální kontura</a:t>
            </a:r>
          </a:p>
          <a:p>
            <a:r>
              <a:rPr lang="cs-CZ" dirty="0" smtClean="0"/>
              <a:t>Otok </a:t>
            </a:r>
          </a:p>
          <a:p>
            <a:r>
              <a:rPr lang="cs-CZ" dirty="0" smtClean="0"/>
              <a:t>Tvar a napětí AŠ ve vztahu k zatížení paty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6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Klenby a prstce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Podélná klenba – mediální a laterální</a:t>
            </a:r>
          </a:p>
          <a:p>
            <a:r>
              <a:rPr lang="cs-CZ" dirty="0" smtClean="0"/>
              <a:t>Příčná klenba – </a:t>
            </a:r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 smtClean="0"/>
          </a:p>
          <a:p>
            <a:r>
              <a:rPr lang="cs-CZ" dirty="0" smtClean="0"/>
              <a:t>Zajištění klenby – kosti, vazy, svaly</a:t>
            </a:r>
          </a:p>
          <a:p>
            <a:endParaRPr lang="cs-CZ" dirty="0" smtClean="0"/>
          </a:p>
          <a:p>
            <a:r>
              <a:rPr lang="cs-CZ" dirty="0" smtClean="0"/>
              <a:t>Prstce – funkce a tvarové deformity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50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Páteř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Postavení ve frontální rovině</a:t>
            </a:r>
          </a:p>
          <a:p>
            <a:r>
              <a:rPr lang="cs-CZ" dirty="0" smtClean="0"/>
              <a:t>Konkludentní a nekonkludentní křivka</a:t>
            </a:r>
          </a:p>
          <a:p>
            <a:r>
              <a:rPr lang="cs-CZ" dirty="0" smtClean="0"/>
              <a:t>Skolióza a skoliotické držení</a:t>
            </a:r>
          </a:p>
          <a:p>
            <a:r>
              <a:rPr lang="cs-CZ" dirty="0" smtClean="0"/>
              <a:t>Laterální shift ramen</a:t>
            </a:r>
          </a:p>
          <a:p>
            <a:r>
              <a:rPr lang="cs-CZ" dirty="0" err="1" smtClean="0"/>
              <a:t>Tajle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913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188</Words>
  <Application>Microsoft Office PowerPoint</Application>
  <PresentationFormat>Širokoúhlá obrazovka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Kineziologické vyšetření</vt:lpstr>
      <vt:lpstr>Hýždě</vt:lpstr>
      <vt:lpstr>Hamstringy</vt:lpstr>
      <vt:lpstr>Adduktory kyčelního kloubu</vt:lpstr>
      <vt:lpstr>Musculus tensor fascie latae</vt:lpstr>
      <vt:lpstr>Musculus quadriceps femoris</vt:lpstr>
      <vt:lpstr>Lýtka</vt:lpstr>
      <vt:lpstr>Klenby a prstce</vt:lpstr>
      <vt:lpstr>Páteř</vt:lpstr>
      <vt:lpstr>Lopatky</vt:lpstr>
      <vt:lpstr>Břišní stěna</vt:lpstr>
      <vt:lpstr>Hrudník zepředu</vt:lpstr>
      <vt:lpstr>Krk zepředu</vt:lpstr>
      <vt:lpstr>Obličej</vt:lpstr>
      <vt:lpstr>Horní končetiny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Kineziologické vyšetření</dc:title>
  <dc:creator>Rehex</dc:creator>
  <cp:lastModifiedBy>Rehex</cp:lastModifiedBy>
  <cp:revision>3</cp:revision>
  <dcterms:created xsi:type="dcterms:W3CDTF">2018-10-22T19:09:15Z</dcterms:created>
  <dcterms:modified xsi:type="dcterms:W3CDTF">2018-10-22T19:16:44Z</dcterms:modified>
</cp:coreProperties>
</file>