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8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5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6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4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10/8/2018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3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Psychomotorický vývoj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I. </a:t>
            </a:r>
            <a:r>
              <a:rPr lang="cs-CZ" dirty="0" err="1" smtClean="0"/>
              <a:t>trimenon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44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 týdnů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Krátký optický kontakt na středu</a:t>
            </a:r>
          </a:p>
          <a:p>
            <a:r>
              <a:rPr lang="cs-CZ" dirty="0" smtClean="0"/>
              <a:t>Kontakt prsty-prsty</a:t>
            </a:r>
          </a:p>
          <a:p>
            <a:r>
              <a:rPr lang="cs-CZ" dirty="0" smtClean="0"/>
              <a:t>Fyziologická dystonie – při projevení pozitivních i negativních emocí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64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měsíce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Symetrie v oblasti trupu s kontaktem ve střední pozici hlavy</a:t>
            </a:r>
          </a:p>
          <a:p>
            <a:r>
              <a:rPr lang="cs-CZ" dirty="0" err="1" smtClean="0"/>
              <a:t>Rotabilita</a:t>
            </a:r>
            <a:r>
              <a:rPr lang="cs-CZ" dirty="0" smtClean="0"/>
              <a:t> hlavy</a:t>
            </a:r>
          </a:p>
          <a:p>
            <a:r>
              <a:rPr lang="cs-CZ" dirty="0" smtClean="0"/>
              <a:t>Souhra ruka-ruka-ústa</a:t>
            </a:r>
          </a:p>
          <a:p>
            <a:r>
              <a:rPr lang="cs-CZ" dirty="0" smtClean="0"/>
              <a:t>Počátky Sagitální stabilizace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2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zádech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1" b="13096"/>
          <a:stretch/>
        </p:blipFill>
        <p:spPr>
          <a:xfrm>
            <a:off x="2263964" y="2035384"/>
            <a:ext cx="6931332" cy="45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</a:t>
            </a:r>
            <a:r>
              <a:rPr lang="cs-CZ" dirty="0" smtClean="0"/>
              <a:t>břiše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Opora o mediální epikondyly</a:t>
            </a:r>
          </a:p>
          <a:p>
            <a:r>
              <a:rPr lang="cs-CZ" dirty="0" smtClean="0"/>
              <a:t>Uvolněná ruka</a:t>
            </a:r>
          </a:p>
          <a:p>
            <a:r>
              <a:rPr lang="cs-CZ" dirty="0" smtClean="0"/>
              <a:t>Dolní končetiny jsou nataženy za tělem</a:t>
            </a:r>
          </a:p>
          <a:p>
            <a:r>
              <a:rPr lang="cs-CZ" dirty="0" smtClean="0"/>
              <a:t>Volná </a:t>
            </a:r>
            <a:r>
              <a:rPr lang="cs-CZ" dirty="0" err="1" smtClean="0"/>
              <a:t>akra</a:t>
            </a:r>
            <a:r>
              <a:rPr lang="cs-CZ" dirty="0" smtClean="0"/>
              <a:t> a pohyb v kolenních kloubech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4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měsíce</a:t>
            </a:r>
            <a:br>
              <a:rPr lang="cs-CZ" dirty="0"/>
            </a:br>
            <a:r>
              <a:rPr lang="cs-CZ" dirty="0"/>
              <a:t>V poloze vleže na </a:t>
            </a:r>
            <a:r>
              <a:rPr lang="cs-CZ" dirty="0" smtClean="0"/>
              <a:t>břiše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4182" r="20237" b="8580"/>
          <a:stretch/>
        </p:blipFill>
        <p:spPr>
          <a:xfrm>
            <a:off x="2775987" y="2268298"/>
            <a:ext cx="587784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Prenatální diagnostika dle </a:t>
            </a:r>
            <a:r>
              <a:rPr lang="cs-CZ" dirty="0" err="1" smtClean="0"/>
              <a:t>Prechtla</a:t>
            </a:r>
            <a:endParaRPr lang="cs-CZ" dirty="0" smtClean="0"/>
          </a:p>
          <a:p>
            <a:r>
              <a:rPr lang="cs-CZ" dirty="0" smtClean="0"/>
              <a:t>První pohyby jsou pohyby hlavy do strany</a:t>
            </a:r>
          </a:p>
          <a:p>
            <a:r>
              <a:rPr lang="cs-CZ" dirty="0" smtClean="0"/>
              <a:t>Úlek, izolované pohyby končetin, škytavka, záklon hlavy a rotace</a:t>
            </a:r>
          </a:p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r>
              <a:rPr lang="cs-CZ" dirty="0" smtClean="0"/>
              <a:t> </a:t>
            </a:r>
            <a:r>
              <a:rPr lang="cs-CZ" dirty="0" err="1" smtClean="0"/>
              <a:t>generator</a:t>
            </a:r>
            <a:r>
              <a:rPr lang="cs-CZ" dirty="0" smtClean="0"/>
              <a:t> network – produkuje rytmické pohyby bez senzorické inervace (dýchání, létání, chůze)</a:t>
            </a:r>
          </a:p>
          <a:p>
            <a:pPr lvl="1"/>
            <a:r>
              <a:rPr lang="cs-CZ" dirty="0" smtClean="0"/>
              <a:t>Mozkový kmen (dýchání)</a:t>
            </a:r>
          </a:p>
          <a:p>
            <a:pPr lvl="1"/>
            <a:r>
              <a:rPr lang="cs-CZ" dirty="0" smtClean="0"/>
              <a:t>Mícha (lokomoce)</a:t>
            </a:r>
          </a:p>
          <a:p>
            <a:r>
              <a:rPr lang="cs-CZ" dirty="0"/>
              <a:t>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0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556" y="1440612"/>
            <a:ext cx="6528094" cy="42421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26543" y="5857335"/>
            <a:ext cx="959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Einspieler</a:t>
            </a:r>
            <a:r>
              <a:rPr lang="cs-CZ" dirty="0" smtClean="0"/>
              <a:t>, C., </a:t>
            </a:r>
            <a:r>
              <a:rPr lang="cs-CZ" dirty="0" err="1" smtClean="0"/>
              <a:t>Prechtl</a:t>
            </a:r>
            <a:r>
              <a:rPr lang="cs-CZ" dirty="0" smtClean="0"/>
              <a:t>, H.F.R. (2005). </a:t>
            </a:r>
            <a:r>
              <a:rPr lang="cs-CZ" dirty="0" err="1" smtClean="0"/>
              <a:t>Prechtl‘s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: a </a:t>
            </a:r>
            <a:r>
              <a:rPr lang="cs-CZ" dirty="0" err="1" smtClean="0"/>
              <a:t>diagnostic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functional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. </a:t>
            </a:r>
            <a:r>
              <a:rPr lang="cs-CZ" i="1" dirty="0" err="1" smtClean="0"/>
              <a:t>Mental</a:t>
            </a:r>
            <a:r>
              <a:rPr lang="cs-CZ" i="1" dirty="0" smtClean="0"/>
              <a:t> </a:t>
            </a:r>
            <a:r>
              <a:rPr lang="cs-CZ" i="1" dirty="0" err="1" smtClean="0"/>
              <a:t>retardation</a:t>
            </a:r>
            <a:r>
              <a:rPr lang="cs-CZ" i="1" dirty="0" smtClean="0"/>
              <a:t> and </a:t>
            </a:r>
            <a:r>
              <a:rPr lang="cs-CZ" i="1" dirty="0" err="1" smtClean="0"/>
              <a:t>developmental</a:t>
            </a:r>
            <a:r>
              <a:rPr lang="cs-CZ" i="1" dirty="0" smtClean="0"/>
              <a:t> </a:t>
            </a:r>
            <a:r>
              <a:rPr lang="cs-CZ" i="1" dirty="0" err="1" smtClean="0"/>
              <a:t>disabilities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 </a:t>
            </a:r>
            <a:r>
              <a:rPr lang="cs-CZ" i="1" dirty="0" err="1" smtClean="0"/>
              <a:t>review</a:t>
            </a:r>
            <a:r>
              <a:rPr lang="cs-CZ" i="1" dirty="0" smtClean="0"/>
              <a:t> 11: </a:t>
            </a:r>
            <a:r>
              <a:rPr lang="cs-CZ" dirty="0" smtClean="0"/>
              <a:t>61-67.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75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Novorozenec</a:t>
            </a:r>
            <a:br>
              <a:rPr lang="cs-CZ" dirty="0" smtClean="0"/>
            </a:br>
            <a:r>
              <a:rPr lang="cs-CZ" dirty="0" smtClean="0"/>
              <a:t>0-28 dnů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Holokinetická</a:t>
            </a:r>
            <a:r>
              <a:rPr lang="cs-CZ" dirty="0" smtClean="0"/>
              <a:t> hybnost</a:t>
            </a:r>
          </a:p>
          <a:p>
            <a:r>
              <a:rPr lang="cs-CZ" dirty="0" smtClean="0"/>
              <a:t>Asymetrie</a:t>
            </a:r>
          </a:p>
          <a:p>
            <a:r>
              <a:rPr lang="cs-CZ" dirty="0"/>
              <a:t>Fyziologická </a:t>
            </a:r>
            <a:r>
              <a:rPr lang="cs-CZ" dirty="0" smtClean="0"/>
              <a:t>predilekce</a:t>
            </a:r>
          </a:p>
          <a:p>
            <a:r>
              <a:rPr lang="cs-CZ" dirty="0" smtClean="0"/>
              <a:t>Primitivní kopání, protočení hlavy, vysunutí HKK</a:t>
            </a:r>
          </a:p>
          <a:p>
            <a:r>
              <a:rPr lang="cs-CZ" dirty="0" smtClean="0"/>
              <a:t>Začátky optické fixace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4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4" y="120590"/>
            <a:ext cx="5189058" cy="34593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1726" y="6236898"/>
            <a:ext cx="493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http://vyvojovakineziologie.blog.cz/1305/3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98" y="2764766"/>
            <a:ext cx="5342626" cy="400697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51972" y="310875"/>
            <a:ext cx="491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https://cz.depositphotos.com/101737242/stock-photo-newborn-on-weight-scale.html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48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oblasti trupu asymetrie</a:t>
            </a:r>
          </a:p>
          <a:p>
            <a:r>
              <a:rPr lang="cs-CZ" dirty="0" smtClean="0"/>
              <a:t>Optická fixace z strany</a:t>
            </a:r>
          </a:p>
          <a:p>
            <a:r>
              <a:rPr lang="cs-CZ" dirty="0" smtClean="0"/>
              <a:t>Uvolnění středových kloubů</a:t>
            </a:r>
          </a:p>
          <a:p>
            <a:r>
              <a:rPr lang="cs-CZ" dirty="0" smtClean="0"/>
              <a:t>Dolní končetiny na podložce</a:t>
            </a:r>
          </a:p>
          <a:p>
            <a:r>
              <a:rPr lang="cs-CZ" dirty="0" smtClean="0"/>
              <a:t>Šermíř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08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zádech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51" y="1853248"/>
            <a:ext cx="3364539" cy="5004752"/>
          </a:xfrm>
          <a:prstGeom prst="rect">
            <a:avLst/>
          </a:prstGeom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0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břiše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Pánev klesá k podložce</a:t>
            </a:r>
          </a:p>
          <a:p>
            <a:r>
              <a:rPr lang="cs-CZ" dirty="0" smtClean="0"/>
              <a:t>Dolní končetiny nataženy více za tělo</a:t>
            </a:r>
          </a:p>
          <a:p>
            <a:r>
              <a:rPr lang="cs-CZ" dirty="0" smtClean="0"/>
              <a:t>Horní končetiny více vysunuty vpřed</a:t>
            </a:r>
          </a:p>
          <a:p>
            <a:r>
              <a:rPr lang="cs-CZ" dirty="0" smtClean="0"/>
              <a:t>Protočení hlavy více nad podložkou</a:t>
            </a:r>
          </a:p>
          <a:p>
            <a:r>
              <a:rPr lang="cs-CZ" dirty="0" smtClean="0"/>
              <a:t>Prodlužuje se kondice držení hlavy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07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týdnů</a:t>
            </a:r>
            <a:br>
              <a:rPr lang="cs-CZ" dirty="0" smtClean="0"/>
            </a:br>
            <a:r>
              <a:rPr lang="cs-CZ" dirty="0" smtClean="0"/>
              <a:t>V poloze vleže na břiše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4" y="2052638"/>
            <a:ext cx="715186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235</Words>
  <Application>Microsoft Office PowerPoint</Application>
  <PresentationFormat>Širokoúhlá obrazovka</PresentationFormat>
  <Paragraphs>50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Psychomotorický vývoj</vt:lpstr>
      <vt:lpstr>Prenatální vývoj</vt:lpstr>
      <vt:lpstr>Prenatální vývoj</vt:lpstr>
      <vt:lpstr>Novorozenec 0-28 dnů</vt:lpstr>
      <vt:lpstr>Prezentace aplikace PowerPoint</vt:lpstr>
      <vt:lpstr>6 týdnů V poloze vleže na zádech</vt:lpstr>
      <vt:lpstr>6 týdnů V poloze vleže na zádech</vt:lpstr>
      <vt:lpstr>6 týdnů V poloze vleže na břiše</vt:lpstr>
      <vt:lpstr>6 týdnů V poloze vleže na břiše</vt:lpstr>
      <vt:lpstr>8 týdnů</vt:lpstr>
      <vt:lpstr>3 měsíce V poloze vleže na zádech</vt:lpstr>
      <vt:lpstr>3 měsíce V poloze vleže na zádech</vt:lpstr>
      <vt:lpstr>3 měsíce V poloze vleže na břiše</vt:lpstr>
      <vt:lpstr>3 měsíce V poloze vleže na břiše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Psychomotorický vývoj</dc:title>
  <dc:creator>Radulenka</dc:creator>
  <cp:lastModifiedBy>Rehex</cp:lastModifiedBy>
  <cp:revision>11</cp:revision>
  <dcterms:created xsi:type="dcterms:W3CDTF">2018-10-07T13:16:44Z</dcterms:created>
  <dcterms:modified xsi:type="dcterms:W3CDTF">2018-10-08T19:15:39Z</dcterms:modified>
</cp:coreProperties>
</file>