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1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9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4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9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1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1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3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3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5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43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Psychomotorický vývoj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II</a:t>
            </a:r>
            <a:r>
              <a:rPr lang="cs-CZ" dirty="0" smtClean="0"/>
              <a:t>. </a:t>
            </a:r>
            <a:r>
              <a:rPr lang="cs-CZ" dirty="0" err="1" smtClean="0"/>
              <a:t>trimenon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31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 – 12 měsíců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Natáčení do prostoru</a:t>
            </a:r>
          </a:p>
          <a:p>
            <a:endParaRPr lang="cs-CZ" dirty="0" smtClean="0"/>
          </a:p>
          <a:p>
            <a:r>
              <a:rPr lang="cs-CZ" dirty="0" smtClean="0"/>
              <a:t>Stoj bez opory</a:t>
            </a:r>
          </a:p>
          <a:p>
            <a:endParaRPr lang="cs-CZ" dirty="0" smtClean="0"/>
          </a:p>
          <a:p>
            <a:r>
              <a:rPr lang="cs-CZ" dirty="0" smtClean="0"/>
              <a:t>První krůčky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93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 – 16 měsíců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Bipedální</a:t>
            </a:r>
            <a:r>
              <a:rPr lang="cs-CZ" dirty="0" smtClean="0"/>
              <a:t> sociální lokomoce</a:t>
            </a:r>
          </a:p>
          <a:p>
            <a:pPr lvl="1"/>
            <a:r>
              <a:rPr lang="cs-CZ" dirty="0" smtClean="0"/>
              <a:t>Umí zastavit</a:t>
            </a:r>
          </a:p>
          <a:p>
            <a:pPr lvl="1"/>
            <a:r>
              <a:rPr lang="cs-CZ" dirty="0" smtClean="0"/>
              <a:t>Umí změnit směr</a:t>
            </a:r>
          </a:p>
          <a:p>
            <a:pPr lvl="1"/>
            <a:r>
              <a:rPr lang="cs-CZ" dirty="0" smtClean="0"/>
              <a:t>Umí změnit rychlost</a:t>
            </a:r>
          </a:p>
          <a:p>
            <a:pPr lvl="1"/>
            <a:r>
              <a:rPr lang="cs-CZ" dirty="0" smtClean="0"/>
              <a:t>Postaví </a:t>
            </a:r>
            <a:r>
              <a:rPr lang="cs-CZ" smtClean="0"/>
              <a:t>se samo v prostoru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95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měsíce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Vleže na zádech</a:t>
            </a:r>
          </a:p>
          <a:p>
            <a:pPr lvl="1"/>
            <a:r>
              <a:rPr lang="cs-CZ" dirty="0" smtClean="0"/>
              <a:t>Laterální úchop</a:t>
            </a:r>
          </a:p>
          <a:p>
            <a:endParaRPr lang="cs-CZ" dirty="0"/>
          </a:p>
          <a:p>
            <a:r>
              <a:rPr lang="cs-CZ" dirty="0" smtClean="0"/>
              <a:t>Vleže na břiše</a:t>
            </a:r>
          </a:p>
          <a:p>
            <a:pPr lvl="1"/>
            <a:r>
              <a:rPr lang="cs-CZ" dirty="0" smtClean="0"/>
              <a:t>Laterální úchop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63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4,5 měsíce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Vleže na zádech</a:t>
            </a:r>
          </a:p>
          <a:p>
            <a:pPr lvl="1"/>
            <a:r>
              <a:rPr lang="cs-CZ" dirty="0"/>
              <a:t>Úchop přes střed</a:t>
            </a:r>
          </a:p>
          <a:p>
            <a:pPr lvl="1"/>
            <a:r>
              <a:rPr lang="cs-CZ" dirty="0"/>
              <a:t>Sahá si na kyčelní klouby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Vleže na břiše</a:t>
            </a:r>
          </a:p>
          <a:p>
            <a:pPr lvl="1"/>
            <a:r>
              <a:rPr lang="cs-CZ" dirty="0" smtClean="0"/>
              <a:t>Opora o jeden loket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22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měsíců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Vleže na zádech</a:t>
            </a:r>
          </a:p>
          <a:p>
            <a:pPr lvl="1"/>
            <a:r>
              <a:rPr lang="cs-CZ" dirty="0" smtClean="0"/>
              <a:t>Sahá si rukama na kolínka a bérce</a:t>
            </a:r>
          </a:p>
          <a:p>
            <a:pPr lvl="1"/>
            <a:r>
              <a:rPr lang="cs-CZ" dirty="0" smtClean="0"/>
              <a:t>Manipulace s hračkou</a:t>
            </a:r>
          </a:p>
          <a:p>
            <a:pPr lvl="1"/>
            <a:endParaRPr lang="cs-CZ" dirty="0"/>
          </a:p>
          <a:p>
            <a:r>
              <a:rPr lang="cs-CZ" dirty="0" smtClean="0"/>
              <a:t>Vleže na břiše</a:t>
            </a:r>
          </a:p>
          <a:p>
            <a:pPr lvl="1"/>
            <a:r>
              <a:rPr lang="cs-CZ" dirty="0" smtClean="0"/>
              <a:t>Opora o natažené ruce</a:t>
            </a:r>
          </a:p>
          <a:p>
            <a:pPr lvl="1"/>
            <a:r>
              <a:rPr lang="cs-CZ" dirty="0" smtClean="0"/>
              <a:t>Plavání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5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měsíců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Vleže na zádech</a:t>
            </a:r>
          </a:p>
          <a:p>
            <a:pPr lvl="1"/>
            <a:r>
              <a:rPr lang="cs-CZ" dirty="0" smtClean="0"/>
              <a:t>Sahá si na prsty u nohou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chop na středu</a:t>
            </a:r>
          </a:p>
          <a:p>
            <a:pPr lvl="1"/>
            <a:r>
              <a:rPr lang="cs-CZ" dirty="0" smtClean="0"/>
              <a:t>Úchop z podložky</a:t>
            </a:r>
          </a:p>
          <a:p>
            <a:pPr lvl="1"/>
            <a:endParaRPr lang="cs-CZ" dirty="0"/>
          </a:p>
          <a:p>
            <a:r>
              <a:rPr lang="cs-CZ" dirty="0" smtClean="0"/>
              <a:t>Vleže na břiše</a:t>
            </a:r>
          </a:p>
          <a:p>
            <a:pPr lvl="1"/>
            <a:r>
              <a:rPr lang="cs-CZ" dirty="0" smtClean="0"/>
              <a:t>Opora o dlaně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Koordinovaná otočka ze zad na břicho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7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 měsíců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Vleže na zádech</a:t>
            </a:r>
          </a:p>
          <a:p>
            <a:pPr lvl="1"/>
            <a:r>
              <a:rPr lang="cs-CZ" dirty="0" smtClean="0"/>
              <a:t>Souhra ruka-noha-ústa</a:t>
            </a:r>
          </a:p>
          <a:p>
            <a:endParaRPr lang="cs-CZ" dirty="0"/>
          </a:p>
          <a:p>
            <a:r>
              <a:rPr lang="cs-CZ" dirty="0" smtClean="0"/>
              <a:t>Vleže na břiše</a:t>
            </a:r>
          </a:p>
          <a:p>
            <a:pPr lvl="1"/>
            <a:r>
              <a:rPr lang="cs-CZ" dirty="0" smtClean="0"/>
              <a:t>Homologní houpání na kolínkách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69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7,5 měsíce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Šikmý sed</a:t>
            </a:r>
          </a:p>
          <a:p>
            <a:endParaRPr lang="cs-CZ" dirty="0"/>
          </a:p>
          <a:p>
            <a:r>
              <a:rPr lang="cs-CZ" dirty="0" smtClean="0"/>
              <a:t>Lokomoční tendence (7 – 7,5 </a:t>
            </a:r>
            <a:r>
              <a:rPr lang="cs-CZ" dirty="0" err="1" smtClean="0"/>
              <a:t>měs</a:t>
            </a:r>
            <a:r>
              <a:rPr lang="cs-CZ" dirty="0" smtClean="0"/>
              <a:t>, </a:t>
            </a:r>
            <a:r>
              <a:rPr lang="cs-CZ" dirty="0" err="1" smtClean="0"/>
              <a:t>tulenění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6" y="3413904"/>
            <a:ext cx="4592128" cy="34440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73" y="3413904"/>
            <a:ext cx="4572079" cy="34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1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 – 9 měsíců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Koordinované lezení po čtyřech</a:t>
            </a:r>
          </a:p>
          <a:p>
            <a:r>
              <a:rPr lang="cs-CZ" dirty="0" smtClean="0"/>
              <a:t>První postavení</a:t>
            </a:r>
          </a:p>
          <a:p>
            <a:r>
              <a:rPr lang="cs-CZ" dirty="0" smtClean="0"/>
              <a:t>Volný sed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62" y="1361542"/>
            <a:ext cx="5119034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měsíců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Obkračování</a:t>
            </a:r>
          </a:p>
          <a:p>
            <a:endParaRPr lang="cs-CZ" dirty="0"/>
          </a:p>
          <a:p>
            <a:r>
              <a:rPr lang="cs-CZ" dirty="0" smtClean="0"/>
              <a:t>Postavení přes sílu DK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00" y="452718"/>
            <a:ext cx="3759064" cy="5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6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168</Words>
  <Application>Microsoft Office PowerPoint</Application>
  <PresentationFormat>Širokoúhlá obrazovka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Psychomotorický vývoj</vt:lpstr>
      <vt:lpstr>4 měsíce</vt:lpstr>
      <vt:lpstr>4,5 měsíce</vt:lpstr>
      <vt:lpstr>5 měsíců</vt:lpstr>
      <vt:lpstr>6 měsíců</vt:lpstr>
      <vt:lpstr>7 měsíců</vt:lpstr>
      <vt:lpstr>7,5 měsíce</vt:lpstr>
      <vt:lpstr>8 – 9 měsíců</vt:lpstr>
      <vt:lpstr>10 měsíců</vt:lpstr>
      <vt:lpstr>11 – 12 měsíců</vt:lpstr>
      <vt:lpstr>14 – 16 měsíců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Psychomotorický vývoj</dc:title>
  <dc:creator>Rehex</dc:creator>
  <cp:lastModifiedBy>Rehex</cp:lastModifiedBy>
  <cp:revision>3</cp:revision>
  <dcterms:created xsi:type="dcterms:W3CDTF">2018-10-22T17:49:23Z</dcterms:created>
  <dcterms:modified xsi:type="dcterms:W3CDTF">2018-10-22T18:59:50Z</dcterms:modified>
</cp:coreProperties>
</file>