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1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36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0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25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25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95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29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41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74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48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5DE0-C1B6-44B6-8A1A-39FBAAA95204}" type="datetimeFigureOut">
              <a:rPr lang="cs-CZ" smtClean="0"/>
              <a:t>20.09.2018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355-297F-40B4-84A1-BEBF7BF87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11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9M4jLMzEsI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Management </a:t>
            </a:r>
            <a:r>
              <a:rPr lang="pl-PL" dirty="0"/>
              <a:t>sportovních akcí a klubů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/>
              <a:t>np2434</a:t>
            </a:r>
            <a:r>
              <a:rPr lang="pl-PL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014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Potencionální zaměstnavatelé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Zaměstnávala organizace sportovce?</a:t>
            </a:r>
          </a:p>
          <a:p>
            <a:pPr lvl="1"/>
            <a:r>
              <a:rPr lang="cs-CZ" dirty="0" smtClean="0"/>
              <a:t>Jaké měl sportovec zkušenosti?</a:t>
            </a:r>
          </a:p>
          <a:p>
            <a:r>
              <a:rPr lang="cs-CZ" dirty="0" smtClean="0"/>
              <a:t>Pokud organizace nezaměstnávaly, jaký byl důvod?</a:t>
            </a:r>
          </a:p>
          <a:p>
            <a:pPr lvl="1"/>
            <a:r>
              <a:rPr lang="cs-CZ" dirty="0" smtClean="0"/>
              <a:t>Mají z této specifické skupiny obavy? Jaké? Proč?</a:t>
            </a:r>
          </a:p>
          <a:p>
            <a:r>
              <a:rPr lang="cs-CZ" dirty="0" smtClean="0"/>
              <a:t>Jaké vlastnosti by měl uchazeč mít, aby uspěl?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214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jakých kritérií vybírají hráče?</a:t>
            </a:r>
          </a:p>
          <a:p>
            <a:r>
              <a:rPr lang="cs-CZ" dirty="0" smtClean="0"/>
              <a:t>Jak se o hráče v klubu starají?</a:t>
            </a:r>
          </a:p>
          <a:p>
            <a:r>
              <a:rPr lang="cs-CZ" dirty="0" smtClean="0"/>
              <a:t>Jak pomáhají s adaptací? </a:t>
            </a:r>
            <a:endParaRPr lang="cs-CZ" dirty="0"/>
          </a:p>
          <a:p>
            <a:r>
              <a:rPr lang="cs-CZ" dirty="0" smtClean="0"/>
              <a:t>Průměrný příjem sportovců v A týmu? </a:t>
            </a:r>
          </a:p>
          <a:p>
            <a:r>
              <a:rPr lang="cs-CZ" dirty="0" smtClean="0"/>
              <a:t>Jaký klade klub důraz na vzdělávání hráčů?</a:t>
            </a:r>
          </a:p>
          <a:p>
            <a:r>
              <a:rPr lang="cs-CZ" dirty="0" smtClean="0"/>
              <a:t>Jak pomáhá klub hráčům při konci / po konci kariéry?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44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7864"/>
            <a:ext cx="4642449" cy="4675967"/>
          </a:xfrm>
        </p:spPr>
        <p:txBody>
          <a:bodyPr/>
          <a:lstStyle/>
          <a:p>
            <a:r>
              <a:rPr lang="cs-CZ" dirty="0" smtClean="0"/>
              <a:t>Semestr</a:t>
            </a:r>
          </a:p>
          <a:p>
            <a:pPr lvl="1"/>
            <a:r>
              <a:rPr lang="cs-CZ" dirty="0"/>
              <a:t>Duální kariéra – dotazníky (</a:t>
            </a:r>
            <a:r>
              <a:rPr lang="cs-CZ" dirty="0" err="1"/>
              <a:t>O.Racek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Management sportovní akcí a klubů</a:t>
            </a:r>
          </a:p>
          <a:p>
            <a:pPr lvl="1"/>
            <a:r>
              <a:rPr lang="cs-CZ" dirty="0" smtClean="0"/>
              <a:t>Seminární práce – amatérský sportovní klub (doc. Novotný)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568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20.9.		Úvodní hodina + Duální kariéra</a:t>
            </a:r>
          </a:p>
          <a:p>
            <a:r>
              <a:rPr lang="cs-CZ" dirty="0" smtClean="0"/>
              <a:t>27.9.		Duální kariéra - dotazníky</a:t>
            </a:r>
          </a:p>
          <a:p>
            <a:r>
              <a:rPr lang="cs-CZ" dirty="0" smtClean="0"/>
              <a:t>4.10.		Duální kariéra - dotazníky</a:t>
            </a:r>
          </a:p>
          <a:p>
            <a:r>
              <a:rPr lang="cs-CZ" dirty="0" smtClean="0"/>
              <a:t>11.10.		MSA – Klasifikace sportovních akcí, plánovací cyklus, segmentace</a:t>
            </a:r>
          </a:p>
          <a:p>
            <a:r>
              <a:rPr lang="cs-CZ" dirty="0" smtClean="0"/>
              <a:t>18.10.		MSA – Lidské zdroje, finanční plánování</a:t>
            </a:r>
          </a:p>
          <a:p>
            <a:r>
              <a:rPr lang="cs-CZ" dirty="0" smtClean="0"/>
              <a:t>25.10.		MSA – Marketing, bezpečnost a právní předpisy</a:t>
            </a:r>
          </a:p>
          <a:p>
            <a:r>
              <a:rPr lang="cs-CZ" dirty="0" smtClean="0"/>
              <a:t>1.11.		MSA – Harmonogram, realizace</a:t>
            </a:r>
          </a:p>
          <a:p>
            <a:r>
              <a:rPr lang="cs-CZ" dirty="0" smtClean="0"/>
              <a:t>8.11.		MSK – Plánování, vedení, lidské zdroje v klubu</a:t>
            </a:r>
          </a:p>
          <a:p>
            <a:r>
              <a:rPr lang="cs-CZ" dirty="0" smtClean="0"/>
              <a:t>15.11.		MSK – Právní a obchodní aspekty, sponzoring a finanční zdroje</a:t>
            </a:r>
          </a:p>
          <a:p>
            <a:r>
              <a:rPr lang="cs-CZ" dirty="0" smtClean="0"/>
              <a:t>22.11.		Příprava SP</a:t>
            </a:r>
          </a:p>
          <a:p>
            <a:r>
              <a:rPr lang="cs-CZ" dirty="0" smtClean="0"/>
              <a:t>29.11.		Příprava SP</a:t>
            </a:r>
          </a:p>
          <a:p>
            <a:r>
              <a:rPr lang="cs-CZ" dirty="0" smtClean="0"/>
              <a:t>6.12.		Prezentace SP</a:t>
            </a:r>
          </a:p>
          <a:p>
            <a:r>
              <a:rPr lang="cs-CZ" dirty="0" smtClean="0"/>
              <a:t>13.12.		Prezentace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60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Duální kariéra</a:t>
            </a:r>
            <a:endParaRPr lang="cs-CZ" dirty="0"/>
          </a:p>
        </p:txBody>
      </p:sp>
      <p:pic>
        <p:nvPicPr>
          <p:cNvPr id="4" name="9M4jLMzEsIU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94550" y="1887478"/>
            <a:ext cx="6597450" cy="3711065"/>
          </a:xfrm>
          <a:prstGeom prst="rect">
            <a:avLst/>
          </a:prstGeom>
        </p:spPr>
      </p:pic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350657" y="1613140"/>
            <a:ext cx="5183188" cy="490684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Co to je</a:t>
            </a:r>
            <a:r>
              <a:rPr lang="cs-CZ" dirty="0" smtClean="0"/>
              <a:t>?</a:t>
            </a:r>
          </a:p>
          <a:p>
            <a:r>
              <a:rPr lang="cs-CZ" dirty="0"/>
              <a:t>Kdy byste začali problém duální kariéry řešit?</a:t>
            </a:r>
          </a:p>
          <a:p>
            <a:r>
              <a:rPr lang="cs-CZ" dirty="0"/>
              <a:t>Jaká úroveň by měla poskytovat hráčům podporu? (ČOV, svazy, kluby, města</a:t>
            </a:r>
            <a:r>
              <a:rPr lang="cs-CZ" dirty="0" smtClean="0"/>
              <a:t>??)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678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Duální kariéra podle ČOV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Komplexní </a:t>
            </a:r>
            <a:r>
              <a:rPr lang="cs-CZ" dirty="0"/>
              <a:t>podpora vrcholových sportovců i po ukončení jejich aktivní kariéry, kdy se musí vypořádat s dalším kariérním </a:t>
            </a:r>
            <a:r>
              <a:rPr lang="cs-CZ" dirty="0" smtClean="0"/>
              <a:t>rozvojem</a:t>
            </a:r>
          </a:p>
          <a:p>
            <a:r>
              <a:rPr lang="cs-CZ" dirty="0" smtClean="0"/>
              <a:t>3 pilíře</a:t>
            </a:r>
          </a:p>
          <a:p>
            <a:pPr lvl="1"/>
            <a:r>
              <a:rPr lang="cs-CZ" dirty="0" smtClean="0"/>
              <a:t>Vzdělávání </a:t>
            </a:r>
          </a:p>
          <a:p>
            <a:pPr lvl="2"/>
            <a:r>
              <a:rPr lang="cs-CZ" dirty="0" smtClean="0"/>
              <a:t>Krátkodobé</a:t>
            </a:r>
          </a:p>
          <a:p>
            <a:pPr lvl="2"/>
            <a:r>
              <a:rPr lang="cs-CZ" dirty="0" smtClean="0"/>
              <a:t>Dlouhodobé</a:t>
            </a:r>
          </a:p>
          <a:p>
            <a:pPr lvl="1"/>
            <a:r>
              <a:rPr lang="cs-CZ" dirty="0" smtClean="0"/>
              <a:t>Poradenství</a:t>
            </a:r>
          </a:p>
          <a:p>
            <a:pPr lvl="2"/>
            <a:r>
              <a:rPr lang="cs-CZ" dirty="0" smtClean="0"/>
              <a:t>Rozbor silných a slabých stránek sportovce</a:t>
            </a:r>
          </a:p>
          <a:p>
            <a:pPr lvl="2"/>
            <a:r>
              <a:rPr lang="cs-CZ" dirty="0" smtClean="0"/>
              <a:t>Osobní konzultace se zaměřením na uplatnění se</a:t>
            </a:r>
          </a:p>
          <a:p>
            <a:pPr lvl="2"/>
            <a:r>
              <a:rPr lang="cs-CZ" dirty="0" smtClean="0"/>
              <a:t>Konzultace z oblasti hospodaření s penězi</a:t>
            </a:r>
          </a:p>
          <a:p>
            <a:pPr lvl="1"/>
            <a:r>
              <a:rPr lang="cs-CZ" dirty="0" smtClean="0"/>
              <a:t>Zapojení do pracovního procesu</a:t>
            </a:r>
          </a:p>
          <a:p>
            <a:pPr lvl="2"/>
            <a:r>
              <a:rPr lang="cs-CZ" dirty="0" smtClean="0"/>
              <a:t>Stáž</a:t>
            </a:r>
          </a:p>
          <a:p>
            <a:pPr lvl="2"/>
            <a:r>
              <a:rPr lang="cs-CZ" dirty="0" smtClean="0"/>
              <a:t>Zaměstnání na plný/ částečný úvazek</a:t>
            </a:r>
          </a:p>
        </p:txBody>
      </p:sp>
    </p:spTree>
    <p:extLst>
      <p:ext uri="{BB962C8B-B14F-4D97-AF65-F5344CB8AC3E}">
        <p14:creationId xmlns:p14="http://schemas.microsoft.com/office/powerpoint/2010/main" val="150844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 je program určen?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Vrcholoví sportovci, kteří ČR reprezentovali na mezinárodní úrovni</a:t>
            </a:r>
          </a:p>
          <a:p>
            <a:r>
              <a:rPr lang="cs-CZ" dirty="0" smtClean="0"/>
              <a:t>Primárně medailisté OH, MS a 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682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program připravuje?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ČOV</a:t>
            </a:r>
          </a:p>
          <a:p>
            <a:r>
              <a:rPr lang="cs-CZ" dirty="0" smtClean="0"/>
              <a:t>Státní instituce</a:t>
            </a:r>
          </a:p>
          <a:p>
            <a:r>
              <a:rPr lang="cs-CZ" dirty="0" smtClean="0"/>
              <a:t>Komerční společnosti</a:t>
            </a:r>
          </a:p>
          <a:p>
            <a:r>
              <a:rPr lang="cs-CZ" dirty="0" smtClean="0"/>
              <a:t>Veřejné a soukromé VŠ</a:t>
            </a:r>
          </a:p>
          <a:p>
            <a:r>
              <a:rPr lang="cs-CZ" dirty="0" smtClean="0"/>
              <a:t>Vrcholoví sportovci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091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profesionálního sportovce</a:t>
            </a:r>
          </a:p>
          <a:p>
            <a:r>
              <a:rPr lang="cs-CZ" dirty="0" smtClean="0"/>
              <a:t>Dotazník</a:t>
            </a:r>
          </a:p>
          <a:p>
            <a:pPr lvl="1"/>
            <a:r>
              <a:rPr lang="cs-CZ" dirty="0" smtClean="0"/>
              <a:t>Sportovci</a:t>
            </a:r>
          </a:p>
          <a:p>
            <a:pPr lvl="1"/>
            <a:r>
              <a:rPr lang="cs-CZ" dirty="0" smtClean="0"/>
              <a:t>Firmy (potencionální zaměstnavatelé)</a:t>
            </a:r>
          </a:p>
          <a:p>
            <a:pPr lvl="1"/>
            <a:r>
              <a:rPr lang="cs-CZ" dirty="0" smtClean="0"/>
              <a:t>Kluby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91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Uvědomují si nevyhnutelný konec kariéry?</a:t>
            </a:r>
          </a:p>
          <a:p>
            <a:r>
              <a:rPr lang="cs-CZ" dirty="0"/>
              <a:t>Připravuje se na konec kariéry a jak?</a:t>
            </a:r>
          </a:p>
          <a:p>
            <a:r>
              <a:rPr lang="cs-CZ" dirty="0"/>
              <a:t>Mají z něj obavy?</a:t>
            </a:r>
          </a:p>
          <a:p>
            <a:r>
              <a:rPr lang="cs-CZ" dirty="0"/>
              <a:t>Ocenili by cílenou pomoc?</a:t>
            </a:r>
          </a:p>
          <a:p>
            <a:r>
              <a:rPr lang="cs-CZ" dirty="0"/>
              <a:t>Obrátili se na nějaký subjekt? Popř. ví o nějakém?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352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296</Words>
  <Application>Microsoft Office PowerPoint</Application>
  <PresentationFormat>Širokoúhlá obrazovka</PresentationFormat>
  <Paragraphs>74</Paragraphs>
  <Slides>11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Management sportovních akcí a klubů</vt:lpstr>
      <vt:lpstr>Úvodní hodina</vt:lpstr>
      <vt:lpstr>Harmonogram</vt:lpstr>
      <vt:lpstr>Duální kariéra</vt:lpstr>
      <vt:lpstr>Duální kariéra podle ČOV</vt:lpstr>
      <vt:lpstr>Komu je program určen?</vt:lpstr>
      <vt:lpstr>Kdo program připravuje?</vt:lpstr>
      <vt:lpstr>Průzkum</vt:lpstr>
      <vt:lpstr>Sportovci</vt:lpstr>
      <vt:lpstr>Potencionální zaměstnavatelé</vt:lpstr>
      <vt:lpstr>Kluby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akcí a klubů</dc:title>
  <dc:creator>HP</dc:creator>
  <cp:lastModifiedBy>HP</cp:lastModifiedBy>
  <cp:revision>17</cp:revision>
  <dcterms:created xsi:type="dcterms:W3CDTF">2018-09-17T08:41:54Z</dcterms:created>
  <dcterms:modified xsi:type="dcterms:W3CDTF">2018-09-20T08:10:58Z</dcterms:modified>
</cp:coreProperties>
</file>