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9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0" r:id="rId24"/>
    <p:sldId id="277" r:id="rId25"/>
    <p:sldId id="278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D6B6E0-0845-436D-B58D-979FA8E58D23}" type="doc">
      <dgm:prSet loTypeId="urn:microsoft.com/office/officeart/2005/8/layout/radial6" loCatId="relationship" qsTypeId="urn:microsoft.com/office/officeart/2005/8/quickstyle/3d3" qsCatId="3D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CC790235-2FF8-4367-9BFC-62924A7FE228}">
      <dgm:prSet phldrT="[Text]" custT="1"/>
      <dgm:spPr/>
      <dgm:t>
        <a:bodyPr/>
        <a:lstStyle/>
        <a:p>
          <a:r>
            <a:rPr lang="cs-CZ" sz="3600" dirty="0" smtClean="0"/>
            <a:t>Sportovní akce</a:t>
          </a:r>
          <a:endParaRPr lang="cs-CZ" sz="3600" dirty="0"/>
        </a:p>
      </dgm:t>
    </dgm:pt>
    <dgm:pt modelId="{BF175448-4E90-483C-9CEA-A1CF06F4B3B7}" type="parTrans" cxnId="{618E1AD0-01AC-471E-9723-106E69E952B0}">
      <dgm:prSet/>
      <dgm:spPr/>
      <dgm:t>
        <a:bodyPr/>
        <a:lstStyle/>
        <a:p>
          <a:endParaRPr lang="cs-CZ" sz="2400"/>
        </a:p>
      </dgm:t>
    </dgm:pt>
    <dgm:pt modelId="{5EE38CA9-5BF6-441B-B622-1359B132AD1A}" type="sibTrans" cxnId="{618E1AD0-01AC-471E-9723-106E69E952B0}">
      <dgm:prSet/>
      <dgm:spPr/>
      <dgm:t>
        <a:bodyPr/>
        <a:lstStyle/>
        <a:p>
          <a:endParaRPr lang="cs-CZ" sz="2400"/>
        </a:p>
      </dgm:t>
    </dgm:pt>
    <dgm:pt modelId="{C56ED994-B04B-4527-B229-1F92C7D02BB3}">
      <dgm:prSet phldrT="[Text]" custT="1"/>
      <dgm:spPr/>
      <dgm:t>
        <a:bodyPr/>
        <a:lstStyle/>
        <a:p>
          <a:r>
            <a:rPr lang="cs-CZ" sz="1200" dirty="0" err="1" smtClean="0"/>
            <a:t>Návštěvnící</a:t>
          </a:r>
          <a:endParaRPr lang="cs-CZ" sz="1200" dirty="0"/>
        </a:p>
      </dgm:t>
    </dgm:pt>
    <dgm:pt modelId="{091E29FC-1921-49B9-8B32-6B5090E7E4CB}" type="parTrans" cxnId="{19C65A68-7D9A-4736-8658-A11561BED413}">
      <dgm:prSet/>
      <dgm:spPr/>
      <dgm:t>
        <a:bodyPr/>
        <a:lstStyle/>
        <a:p>
          <a:endParaRPr lang="cs-CZ" sz="2400"/>
        </a:p>
      </dgm:t>
    </dgm:pt>
    <dgm:pt modelId="{54B2F46F-3F82-44F7-AF69-6E8F6942F3B7}" type="sibTrans" cxnId="{19C65A68-7D9A-4736-8658-A11561BED413}">
      <dgm:prSet/>
      <dgm:spPr/>
      <dgm:t>
        <a:bodyPr/>
        <a:lstStyle/>
        <a:p>
          <a:endParaRPr lang="cs-CZ" sz="3200"/>
        </a:p>
      </dgm:t>
    </dgm:pt>
    <dgm:pt modelId="{5624FFA5-AEB4-4BAB-934D-1FE21EBE5741}">
      <dgm:prSet phldrT="[Text]" custT="1"/>
      <dgm:spPr/>
      <dgm:t>
        <a:bodyPr/>
        <a:lstStyle/>
        <a:p>
          <a:r>
            <a:rPr lang="cs-CZ" sz="1200" dirty="0" smtClean="0"/>
            <a:t>Manažer sportovní akce/ pořádající agentura</a:t>
          </a:r>
          <a:endParaRPr lang="cs-CZ" sz="1200" dirty="0"/>
        </a:p>
      </dgm:t>
    </dgm:pt>
    <dgm:pt modelId="{96B792A9-0122-496D-8839-D5AC29BB196F}" type="parTrans" cxnId="{737C9FC2-214E-4949-9BCE-03ACDA70EFE9}">
      <dgm:prSet/>
      <dgm:spPr/>
      <dgm:t>
        <a:bodyPr/>
        <a:lstStyle/>
        <a:p>
          <a:endParaRPr lang="cs-CZ" sz="2400"/>
        </a:p>
      </dgm:t>
    </dgm:pt>
    <dgm:pt modelId="{FC5A2BD8-A646-485C-9291-1D50F4F7B114}" type="sibTrans" cxnId="{737C9FC2-214E-4949-9BCE-03ACDA70EFE9}">
      <dgm:prSet/>
      <dgm:spPr/>
      <dgm:t>
        <a:bodyPr/>
        <a:lstStyle/>
        <a:p>
          <a:endParaRPr lang="cs-CZ" sz="3200"/>
        </a:p>
      </dgm:t>
    </dgm:pt>
    <dgm:pt modelId="{BD604620-73C4-4873-8565-70512268F095}">
      <dgm:prSet phldrT="[Text]" custT="1"/>
      <dgm:spPr/>
      <dgm:t>
        <a:bodyPr/>
        <a:lstStyle/>
        <a:p>
          <a:r>
            <a:rPr lang="cs-CZ" sz="1200" dirty="0" smtClean="0"/>
            <a:t>Vlastník </a:t>
          </a:r>
          <a:endParaRPr lang="cs-CZ" sz="1200" dirty="0"/>
        </a:p>
      </dgm:t>
    </dgm:pt>
    <dgm:pt modelId="{70B4671F-BFBA-4038-93E9-B8C54E62A9A4}" type="parTrans" cxnId="{55C3567A-A3DC-4B40-B059-2D2CA0C2DAB9}">
      <dgm:prSet/>
      <dgm:spPr/>
      <dgm:t>
        <a:bodyPr/>
        <a:lstStyle/>
        <a:p>
          <a:endParaRPr lang="cs-CZ" sz="2400"/>
        </a:p>
      </dgm:t>
    </dgm:pt>
    <dgm:pt modelId="{0B002353-E5C4-4600-9E4F-943CE4EF8B97}" type="sibTrans" cxnId="{55C3567A-A3DC-4B40-B059-2D2CA0C2DAB9}">
      <dgm:prSet/>
      <dgm:spPr/>
      <dgm:t>
        <a:bodyPr/>
        <a:lstStyle/>
        <a:p>
          <a:endParaRPr lang="cs-CZ" sz="3200"/>
        </a:p>
      </dgm:t>
    </dgm:pt>
    <dgm:pt modelId="{2C839427-8E23-41C4-861A-066431D01EF2}">
      <dgm:prSet phldrT="[Text]" custT="1"/>
      <dgm:spPr/>
      <dgm:t>
        <a:bodyPr/>
        <a:lstStyle/>
        <a:p>
          <a:r>
            <a:rPr lang="cs-CZ" sz="1200" dirty="0" smtClean="0"/>
            <a:t>Politici / Zastupitele </a:t>
          </a:r>
          <a:endParaRPr lang="cs-CZ" sz="1200" dirty="0"/>
        </a:p>
      </dgm:t>
    </dgm:pt>
    <dgm:pt modelId="{CFC43469-BF6F-4E03-880F-AA95E5BBB671}" type="parTrans" cxnId="{EF4A93EC-8E92-4391-A26C-C8FD34ED0DCC}">
      <dgm:prSet/>
      <dgm:spPr/>
      <dgm:t>
        <a:bodyPr/>
        <a:lstStyle/>
        <a:p>
          <a:endParaRPr lang="cs-CZ" sz="2400"/>
        </a:p>
      </dgm:t>
    </dgm:pt>
    <dgm:pt modelId="{6F9F4953-5A17-42DE-A364-3489F6D70528}" type="sibTrans" cxnId="{EF4A93EC-8E92-4391-A26C-C8FD34ED0DCC}">
      <dgm:prSet/>
      <dgm:spPr/>
      <dgm:t>
        <a:bodyPr/>
        <a:lstStyle/>
        <a:p>
          <a:endParaRPr lang="cs-CZ" sz="3200"/>
        </a:p>
      </dgm:t>
    </dgm:pt>
    <dgm:pt modelId="{A148FA3A-42C5-4E73-8DEA-9F23CDF38F82}">
      <dgm:prSet custT="1"/>
      <dgm:spPr/>
      <dgm:t>
        <a:bodyPr/>
        <a:lstStyle/>
        <a:p>
          <a:r>
            <a:rPr lang="cs-CZ" sz="1200" dirty="0" smtClean="0"/>
            <a:t>Sportovci</a:t>
          </a:r>
          <a:endParaRPr lang="cs-CZ" sz="1200" dirty="0"/>
        </a:p>
      </dgm:t>
    </dgm:pt>
    <dgm:pt modelId="{4CC2A643-68F5-43BD-A7CD-4E493D597B3B}" type="parTrans" cxnId="{6BF87856-564A-446E-BD6C-66626FE075BD}">
      <dgm:prSet/>
      <dgm:spPr/>
      <dgm:t>
        <a:bodyPr/>
        <a:lstStyle/>
        <a:p>
          <a:endParaRPr lang="cs-CZ" sz="2400"/>
        </a:p>
      </dgm:t>
    </dgm:pt>
    <dgm:pt modelId="{E357FBAA-BF6B-4D98-90EA-BC94E6996B83}" type="sibTrans" cxnId="{6BF87856-564A-446E-BD6C-66626FE075BD}">
      <dgm:prSet/>
      <dgm:spPr/>
      <dgm:t>
        <a:bodyPr/>
        <a:lstStyle/>
        <a:p>
          <a:endParaRPr lang="cs-CZ" sz="3200"/>
        </a:p>
      </dgm:t>
    </dgm:pt>
    <dgm:pt modelId="{EAAEEFD8-E1CC-49DA-8241-D117BD8BF364}">
      <dgm:prSet phldrT="[Text]"/>
      <dgm:spPr/>
      <dgm:t>
        <a:bodyPr/>
        <a:lstStyle/>
        <a:p>
          <a:endParaRPr lang="cs-CZ"/>
        </a:p>
      </dgm:t>
    </dgm:pt>
    <dgm:pt modelId="{0A4553F6-2202-4041-B175-1F7ACA66FEE4}" type="parTrans" cxnId="{AFD31524-4F3B-44D9-86C5-3F17B2937C99}">
      <dgm:prSet/>
      <dgm:spPr/>
      <dgm:t>
        <a:bodyPr/>
        <a:lstStyle/>
        <a:p>
          <a:endParaRPr lang="cs-CZ" sz="2400"/>
        </a:p>
      </dgm:t>
    </dgm:pt>
    <dgm:pt modelId="{13AEA506-B190-4E92-AFD8-DF796F0552E0}" type="sibTrans" cxnId="{AFD31524-4F3B-44D9-86C5-3F17B2937C99}">
      <dgm:prSet/>
      <dgm:spPr/>
      <dgm:t>
        <a:bodyPr/>
        <a:lstStyle/>
        <a:p>
          <a:endParaRPr lang="cs-CZ" sz="2400"/>
        </a:p>
      </dgm:t>
    </dgm:pt>
    <dgm:pt modelId="{9381B304-2841-4885-9F2B-7BBFB3937CBC}">
      <dgm:prSet custT="1"/>
      <dgm:spPr/>
      <dgm:t>
        <a:bodyPr/>
        <a:lstStyle/>
        <a:p>
          <a:r>
            <a:rPr lang="cs-CZ" sz="1200" dirty="0" smtClean="0"/>
            <a:t>Místní občané</a:t>
          </a:r>
          <a:endParaRPr lang="cs-CZ" sz="1200" dirty="0"/>
        </a:p>
      </dgm:t>
    </dgm:pt>
    <dgm:pt modelId="{22B088B1-7FBA-4ADF-8117-4EBE2192575F}" type="parTrans" cxnId="{0D340FC1-57C7-4241-99EA-AC8CB1484D55}">
      <dgm:prSet/>
      <dgm:spPr/>
      <dgm:t>
        <a:bodyPr/>
        <a:lstStyle/>
        <a:p>
          <a:endParaRPr lang="cs-CZ" sz="2400"/>
        </a:p>
      </dgm:t>
    </dgm:pt>
    <dgm:pt modelId="{E3EB52DF-987B-4B14-8306-29160D6D9BB5}" type="sibTrans" cxnId="{0D340FC1-57C7-4241-99EA-AC8CB1484D55}">
      <dgm:prSet/>
      <dgm:spPr/>
      <dgm:t>
        <a:bodyPr/>
        <a:lstStyle/>
        <a:p>
          <a:endParaRPr lang="cs-CZ" sz="3200"/>
        </a:p>
      </dgm:t>
    </dgm:pt>
    <dgm:pt modelId="{B5362A43-15D5-4C91-9667-BB99017AA8AE}">
      <dgm:prSet custT="1"/>
      <dgm:spPr/>
      <dgm:t>
        <a:bodyPr/>
        <a:lstStyle/>
        <a:p>
          <a:r>
            <a:rPr lang="cs-CZ" sz="1200" dirty="0" smtClean="0"/>
            <a:t>Sponzoři</a:t>
          </a:r>
          <a:endParaRPr lang="cs-CZ" sz="1200" dirty="0"/>
        </a:p>
      </dgm:t>
    </dgm:pt>
    <dgm:pt modelId="{BF940E0A-6E2F-4644-ABC0-6EFA9C143561}" type="parTrans" cxnId="{4DF486D4-1871-4DE6-B452-E8F1B28A4F7F}">
      <dgm:prSet/>
      <dgm:spPr/>
      <dgm:t>
        <a:bodyPr/>
        <a:lstStyle/>
        <a:p>
          <a:endParaRPr lang="cs-CZ" sz="2400"/>
        </a:p>
      </dgm:t>
    </dgm:pt>
    <dgm:pt modelId="{D7DCEE36-2FD6-45C4-83AD-16013A4B1048}" type="sibTrans" cxnId="{4DF486D4-1871-4DE6-B452-E8F1B28A4F7F}">
      <dgm:prSet/>
      <dgm:spPr/>
      <dgm:t>
        <a:bodyPr/>
        <a:lstStyle/>
        <a:p>
          <a:endParaRPr lang="cs-CZ" sz="3200"/>
        </a:p>
      </dgm:t>
    </dgm:pt>
    <dgm:pt modelId="{4D5CC066-351B-4384-BCB4-C3F2E44AC864}">
      <dgm:prSet custT="1"/>
      <dgm:spPr/>
      <dgm:t>
        <a:bodyPr/>
        <a:lstStyle/>
        <a:p>
          <a:r>
            <a:rPr lang="cs-CZ" sz="1200" dirty="0" smtClean="0"/>
            <a:t>Investor</a:t>
          </a:r>
          <a:endParaRPr lang="cs-CZ" sz="1200" dirty="0"/>
        </a:p>
      </dgm:t>
    </dgm:pt>
    <dgm:pt modelId="{5BD5070F-4A7C-4E00-9ECD-6C2EC16EC979}" type="parTrans" cxnId="{BDF03AF3-6145-4B0E-8575-76B1804E915F}">
      <dgm:prSet/>
      <dgm:spPr/>
      <dgm:t>
        <a:bodyPr/>
        <a:lstStyle/>
        <a:p>
          <a:endParaRPr lang="cs-CZ" sz="2400"/>
        </a:p>
      </dgm:t>
    </dgm:pt>
    <dgm:pt modelId="{4623A675-10A4-4002-A357-FBD9C5C9C385}" type="sibTrans" cxnId="{BDF03AF3-6145-4B0E-8575-76B1804E915F}">
      <dgm:prSet/>
      <dgm:spPr/>
      <dgm:t>
        <a:bodyPr/>
        <a:lstStyle/>
        <a:p>
          <a:endParaRPr lang="cs-CZ" sz="3200"/>
        </a:p>
      </dgm:t>
    </dgm:pt>
    <dgm:pt modelId="{87407514-1AAB-46A3-87A9-1D240577B667}">
      <dgm:prSet custT="1"/>
      <dgm:spPr/>
      <dgm:t>
        <a:bodyPr/>
        <a:lstStyle/>
        <a:p>
          <a:r>
            <a:rPr lang="cs-CZ" sz="1200" dirty="0" smtClean="0"/>
            <a:t>Provozovatel</a:t>
          </a:r>
          <a:endParaRPr lang="cs-CZ" sz="1200" dirty="0"/>
        </a:p>
      </dgm:t>
    </dgm:pt>
    <dgm:pt modelId="{CA045378-A2A9-4BBB-9D0D-6FD746136C06}" type="parTrans" cxnId="{42DD4180-37E5-4084-A42D-81EB51B52B6A}">
      <dgm:prSet/>
      <dgm:spPr/>
      <dgm:t>
        <a:bodyPr/>
        <a:lstStyle/>
        <a:p>
          <a:endParaRPr lang="cs-CZ" sz="2400"/>
        </a:p>
      </dgm:t>
    </dgm:pt>
    <dgm:pt modelId="{A9EEFF7B-CE06-4B43-A623-AF813AB03FAF}" type="sibTrans" cxnId="{42DD4180-37E5-4084-A42D-81EB51B52B6A}">
      <dgm:prSet/>
      <dgm:spPr/>
      <dgm:t>
        <a:bodyPr/>
        <a:lstStyle/>
        <a:p>
          <a:endParaRPr lang="cs-CZ" sz="3200"/>
        </a:p>
      </dgm:t>
    </dgm:pt>
    <dgm:pt modelId="{C5F31EEC-C94B-4292-AB60-CB2BE98C7012}">
      <dgm:prSet custT="1"/>
      <dgm:spPr/>
      <dgm:t>
        <a:bodyPr/>
        <a:lstStyle/>
        <a:p>
          <a:r>
            <a:rPr lang="cs-CZ" sz="1200" dirty="0" smtClean="0"/>
            <a:t>Zaměstnanci</a:t>
          </a:r>
          <a:endParaRPr lang="cs-CZ" sz="1200" dirty="0"/>
        </a:p>
      </dgm:t>
    </dgm:pt>
    <dgm:pt modelId="{7F337850-DD3D-4FA6-AB3C-2E882D5DFDEB}" type="parTrans" cxnId="{79D5EC60-E0C7-4C4A-9478-6C347320E015}">
      <dgm:prSet/>
      <dgm:spPr/>
      <dgm:t>
        <a:bodyPr/>
        <a:lstStyle/>
        <a:p>
          <a:endParaRPr lang="cs-CZ" sz="2400"/>
        </a:p>
      </dgm:t>
    </dgm:pt>
    <dgm:pt modelId="{9553AADF-3E2B-4691-91A2-58D08144B564}" type="sibTrans" cxnId="{79D5EC60-E0C7-4C4A-9478-6C347320E015}">
      <dgm:prSet/>
      <dgm:spPr/>
      <dgm:t>
        <a:bodyPr/>
        <a:lstStyle/>
        <a:p>
          <a:endParaRPr lang="cs-CZ" sz="3200"/>
        </a:p>
      </dgm:t>
    </dgm:pt>
    <dgm:pt modelId="{B1E2F3BE-CABD-4F88-A412-92417251D03C}">
      <dgm:prSet custT="1"/>
      <dgm:spPr/>
      <dgm:t>
        <a:bodyPr/>
        <a:lstStyle/>
        <a:p>
          <a:r>
            <a:rPr lang="cs-CZ" sz="1200" dirty="0" smtClean="0"/>
            <a:t>Média</a:t>
          </a:r>
          <a:endParaRPr lang="cs-CZ" sz="1200" dirty="0"/>
        </a:p>
      </dgm:t>
    </dgm:pt>
    <dgm:pt modelId="{14280EF4-1445-4EC4-9DFD-83C46F516E17}" type="parTrans" cxnId="{A30363D3-2A7A-4614-A14B-309E1D195AA5}">
      <dgm:prSet/>
      <dgm:spPr/>
      <dgm:t>
        <a:bodyPr/>
        <a:lstStyle/>
        <a:p>
          <a:endParaRPr lang="cs-CZ" sz="2400"/>
        </a:p>
      </dgm:t>
    </dgm:pt>
    <dgm:pt modelId="{56957EF1-2091-4FA4-8E31-2A88C4896274}" type="sibTrans" cxnId="{A30363D3-2A7A-4614-A14B-309E1D195AA5}">
      <dgm:prSet/>
      <dgm:spPr/>
      <dgm:t>
        <a:bodyPr/>
        <a:lstStyle/>
        <a:p>
          <a:endParaRPr lang="cs-CZ" sz="3200"/>
        </a:p>
      </dgm:t>
    </dgm:pt>
    <dgm:pt modelId="{FCE26689-161F-4065-A686-78AA247D3905}">
      <dgm:prSet custT="1"/>
      <dgm:spPr/>
      <dgm:t>
        <a:bodyPr/>
        <a:lstStyle/>
        <a:p>
          <a:r>
            <a:rPr lang="cs-CZ" sz="1200" dirty="0" smtClean="0"/>
            <a:t>Diváci</a:t>
          </a:r>
          <a:endParaRPr lang="cs-CZ" sz="1200" dirty="0"/>
        </a:p>
      </dgm:t>
    </dgm:pt>
    <dgm:pt modelId="{8E096DEE-0FFC-43DA-A79B-4CBCD8756007}" type="parTrans" cxnId="{1F2A335A-9B9A-4E9F-A07A-933E9BA4B74F}">
      <dgm:prSet/>
      <dgm:spPr/>
      <dgm:t>
        <a:bodyPr/>
        <a:lstStyle/>
        <a:p>
          <a:endParaRPr lang="cs-CZ" sz="2400"/>
        </a:p>
      </dgm:t>
    </dgm:pt>
    <dgm:pt modelId="{0A77BE75-DEE6-43B7-B27B-8774F77AE470}" type="sibTrans" cxnId="{1F2A335A-9B9A-4E9F-A07A-933E9BA4B74F}">
      <dgm:prSet/>
      <dgm:spPr/>
      <dgm:t>
        <a:bodyPr/>
        <a:lstStyle/>
        <a:p>
          <a:endParaRPr lang="cs-CZ" sz="3200"/>
        </a:p>
      </dgm:t>
    </dgm:pt>
    <dgm:pt modelId="{3711230B-A577-44C9-A3B7-AD7E9D1F9A85}" type="pres">
      <dgm:prSet presAssocID="{BAD6B6E0-0845-436D-B58D-979FA8E58D2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EF73C29-48FD-4F06-962D-456305678149}" type="pres">
      <dgm:prSet presAssocID="{CC790235-2FF8-4367-9BFC-62924A7FE228}" presName="centerShape" presStyleLbl="node0" presStyleIdx="0" presStyleCnt="1" custScaleX="258155" custScaleY="171294"/>
      <dgm:spPr/>
      <dgm:t>
        <a:bodyPr/>
        <a:lstStyle/>
        <a:p>
          <a:endParaRPr lang="cs-CZ"/>
        </a:p>
      </dgm:t>
    </dgm:pt>
    <dgm:pt modelId="{9FA5E749-92AD-4A6C-8ED6-9E30F2D9CA5C}" type="pres">
      <dgm:prSet presAssocID="{C56ED994-B04B-4527-B229-1F92C7D02BB3}" presName="node" presStyleLbl="node1" presStyleIdx="0" presStyleCnt="12" custScaleX="132254" custScaleY="133811" custRadScaleRad="107476" custRadScaleInc="411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170027-3661-4B5A-81D8-6F49D97F2932}" type="pres">
      <dgm:prSet presAssocID="{C56ED994-B04B-4527-B229-1F92C7D02BB3}" presName="dummy" presStyleCnt="0"/>
      <dgm:spPr/>
      <dgm:t>
        <a:bodyPr/>
        <a:lstStyle/>
        <a:p>
          <a:endParaRPr lang="cs-CZ"/>
        </a:p>
      </dgm:t>
    </dgm:pt>
    <dgm:pt modelId="{4302A96F-75DC-442E-A7A2-D230EF0C87BF}" type="pres">
      <dgm:prSet presAssocID="{54B2F46F-3F82-44F7-AF69-6E8F6942F3B7}" presName="sibTrans" presStyleLbl="sibTrans2D1" presStyleIdx="0" presStyleCnt="12"/>
      <dgm:spPr/>
      <dgm:t>
        <a:bodyPr/>
        <a:lstStyle/>
        <a:p>
          <a:endParaRPr lang="cs-CZ"/>
        </a:p>
      </dgm:t>
    </dgm:pt>
    <dgm:pt modelId="{19A4C2B3-79D9-425D-9BCD-467DDC6ECB8C}" type="pres">
      <dgm:prSet presAssocID="{5624FFA5-AEB4-4BAB-934D-1FE21EBE5741}" presName="node" presStyleLbl="node1" presStyleIdx="1" presStyleCnt="12" custScaleX="129035" custScaleY="1359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BD41DB-8527-4BB1-99D1-D622C9FB8F07}" type="pres">
      <dgm:prSet presAssocID="{5624FFA5-AEB4-4BAB-934D-1FE21EBE5741}" presName="dummy" presStyleCnt="0"/>
      <dgm:spPr/>
      <dgm:t>
        <a:bodyPr/>
        <a:lstStyle/>
        <a:p>
          <a:endParaRPr lang="cs-CZ"/>
        </a:p>
      </dgm:t>
    </dgm:pt>
    <dgm:pt modelId="{07914B10-3D9D-4EF2-A795-A1C66CDE6011}" type="pres">
      <dgm:prSet presAssocID="{FC5A2BD8-A646-485C-9291-1D50F4F7B114}" presName="sibTrans" presStyleLbl="sibTrans2D1" presStyleIdx="1" presStyleCnt="12"/>
      <dgm:spPr/>
      <dgm:t>
        <a:bodyPr/>
        <a:lstStyle/>
        <a:p>
          <a:endParaRPr lang="cs-CZ"/>
        </a:p>
      </dgm:t>
    </dgm:pt>
    <dgm:pt modelId="{60A745A0-5A01-4B69-850F-98C0A5BCCF82}" type="pres">
      <dgm:prSet presAssocID="{BD604620-73C4-4873-8565-70512268F095}" presName="node" presStyleLbl="node1" presStyleIdx="2" presStyleCnt="12" custScaleX="127069" custScaleY="1340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233297-AA38-4803-9A82-BEF064AEF015}" type="pres">
      <dgm:prSet presAssocID="{BD604620-73C4-4873-8565-70512268F095}" presName="dummy" presStyleCnt="0"/>
      <dgm:spPr/>
      <dgm:t>
        <a:bodyPr/>
        <a:lstStyle/>
        <a:p>
          <a:endParaRPr lang="cs-CZ"/>
        </a:p>
      </dgm:t>
    </dgm:pt>
    <dgm:pt modelId="{B36F460E-1701-44F9-8AA9-58394F7BA236}" type="pres">
      <dgm:prSet presAssocID="{0B002353-E5C4-4600-9E4F-943CE4EF8B97}" presName="sibTrans" presStyleLbl="sibTrans2D1" presStyleIdx="2" presStyleCnt="12"/>
      <dgm:spPr/>
      <dgm:t>
        <a:bodyPr/>
        <a:lstStyle/>
        <a:p>
          <a:endParaRPr lang="cs-CZ"/>
        </a:p>
      </dgm:t>
    </dgm:pt>
    <dgm:pt modelId="{383F0634-8725-4A21-A85A-CEE63FCD2D9D}" type="pres">
      <dgm:prSet presAssocID="{2C839427-8E23-41C4-861A-066431D01EF2}" presName="node" presStyleLbl="node1" presStyleIdx="3" presStyleCnt="12" custScaleX="125815" custScaleY="1308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BA136F-2473-452F-8F9D-41C75C2639A5}" type="pres">
      <dgm:prSet presAssocID="{2C839427-8E23-41C4-861A-066431D01EF2}" presName="dummy" presStyleCnt="0"/>
      <dgm:spPr/>
      <dgm:t>
        <a:bodyPr/>
        <a:lstStyle/>
        <a:p>
          <a:endParaRPr lang="cs-CZ"/>
        </a:p>
      </dgm:t>
    </dgm:pt>
    <dgm:pt modelId="{936A39CE-96D9-4AA8-97C4-D5F43BF825A4}" type="pres">
      <dgm:prSet presAssocID="{6F9F4953-5A17-42DE-A364-3489F6D70528}" presName="sibTrans" presStyleLbl="sibTrans2D1" presStyleIdx="3" presStyleCnt="12"/>
      <dgm:spPr/>
      <dgm:t>
        <a:bodyPr/>
        <a:lstStyle/>
        <a:p>
          <a:endParaRPr lang="cs-CZ"/>
        </a:p>
      </dgm:t>
    </dgm:pt>
    <dgm:pt modelId="{CEE36841-5BEC-4186-9573-2FF674D3B39F}" type="pres">
      <dgm:prSet presAssocID="{A148FA3A-42C5-4E73-8DEA-9F23CDF38F82}" presName="node" presStyleLbl="node1" presStyleIdx="4" presStyleCnt="12" custScaleX="119630" custScaleY="12759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0FF371-6FFF-4F95-B1F2-753A874B4495}" type="pres">
      <dgm:prSet presAssocID="{A148FA3A-42C5-4E73-8DEA-9F23CDF38F82}" presName="dummy" presStyleCnt="0"/>
      <dgm:spPr/>
      <dgm:t>
        <a:bodyPr/>
        <a:lstStyle/>
        <a:p>
          <a:endParaRPr lang="cs-CZ"/>
        </a:p>
      </dgm:t>
    </dgm:pt>
    <dgm:pt modelId="{59775836-3303-41F7-8B31-763B752D24DE}" type="pres">
      <dgm:prSet presAssocID="{E357FBAA-BF6B-4D98-90EA-BC94E6996B83}" presName="sibTrans" presStyleLbl="sibTrans2D1" presStyleIdx="4" presStyleCnt="12"/>
      <dgm:spPr/>
      <dgm:t>
        <a:bodyPr/>
        <a:lstStyle/>
        <a:p>
          <a:endParaRPr lang="cs-CZ"/>
        </a:p>
      </dgm:t>
    </dgm:pt>
    <dgm:pt modelId="{A3DAC43D-E828-46E3-9A8F-B5BCF28A8DD0}" type="pres">
      <dgm:prSet presAssocID="{9381B304-2841-4885-9F2B-7BBFB3937CBC}" presName="node" presStyleLbl="node1" presStyleIdx="5" presStyleCnt="12" custScaleX="121595" custScaleY="12562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46118B-94EE-49F3-953D-066B65C59418}" type="pres">
      <dgm:prSet presAssocID="{9381B304-2841-4885-9F2B-7BBFB3937CBC}" presName="dummy" presStyleCnt="0"/>
      <dgm:spPr/>
      <dgm:t>
        <a:bodyPr/>
        <a:lstStyle/>
        <a:p>
          <a:endParaRPr lang="cs-CZ"/>
        </a:p>
      </dgm:t>
    </dgm:pt>
    <dgm:pt modelId="{6B7A96F5-D8C3-4A63-B451-EA06FFBA312D}" type="pres">
      <dgm:prSet presAssocID="{E3EB52DF-987B-4B14-8306-29160D6D9BB5}" presName="sibTrans" presStyleLbl="sibTrans2D1" presStyleIdx="5" presStyleCnt="12"/>
      <dgm:spPr/>
      <dgm:t>
        <a:bodyPr/>
        <a:lstStyle/>
        <a:p>
          <a:endParaRPr lang="cs-CZ"/>
        </a:p>
      </dgm:t>
    </dgm:pt>
    <dgm:pt modelId="{63CF0D77-1D6B-4274-A73E-74ACB649A01A}" type="pres">
      <dgm:prSet presAssocID="{B5362A43-15D5-4C91-9667-BB99017AA8AE}" presName="node" presStyleLbl="node1" presStyleIdx="6" presStyleCnt="12" custScaleX="119346" custScaleY="12006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740F93-6964-45DF-A629-B1ED50FAEE2D}" type="pres">
      <dgm:prSet presAssocID="{B5362A43-15D5-4C91-9667-BB99017AA8AE}" presName="dummy" presStyleCnt="0"/>
      <dgm:spPr/>
      <dgm:t>
        <a:bodyPr/>
        <a:lstStyle/>
        <a:p>
          <a:endParaRPr lang="cs-CZ"/>
        </a:p>
      </dgm:t>
    </dgm:pt>
    <dgm:pt modelId="{FAF29350-7F51-43BD-9ECE-7D6F29A8E9BF}" type="pres">
      <dgm:prSet presAssocID="{D7DCEE36-2FD6-45C4-83AD-16013A4B1048}" presName="sibTrans" presStyleLbl="sibTrans2D1" presStyleIdx="6" presStyleCnt="12"/>
      <dgm:spPr/>
      <dgm:t>
        <a:bodyPr/>
        <a:lstStyle/>
        <a:p>
          <a:endParaRPr lang="cs-CZ"/>
        </a:p>
      </dgm:t>
    </dgm:pt>
    <dgm:pt modelId="{71C2D228-0436-433F-8A9B-42CB4E17382E}" type="pres">
      <dgm:prSet presAssocID="{4D5CC066-351B-4384-BCB4-C3F2E44AC864}" presName="node" presStyleLbl="node1" presStyleIdx="7" presStyleCnt="12" custScaleX="136474" custScaleY="12884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340084-C04D-4ADE-BCBC-10E8E737929B}" type="pres">
      <dgm:prSet presAssocID="{4D5CC066-351B-4384-BCB4-C3F2E44AC864}" presName="dummy" presStyleCnt="0"/>
      <dgm:spPr/>
      <dgm:t>
        <a:bodyPr/>
        <a:lstStyle/>
        <a:p>
          <a:endParaRPr lang="cs-CZ"/>
        </a:p>
      </dgm:t>
    </dgm:pt>
    <dgm:pt modelId="{D93603B8-6576-40CD-9CC2-60323B708068}" type="pres">
      <dgm:prSet presAssocID="{4623A675-10A4-4002-A357-FBD9C5C9C385}" presName="sibTrans" presStyleLbl="sibTrans2D1" presStyleIdx="7" presStyleCnt="12"/>
      <dgm:spPr/>
      <dgm:t>
        <a:bodyPr/>
        <a:lstStyle/>
        <a:p>
          <a:endParaRPr lang="cs-CZ"/>
        </a:p>
      </dgm:t>
    </dgm:pt>
    <dgm:pt modelId="{21017390-9B54-44AE-A62D-510E6675A057}" type="pres">
      <dgm:prSet presAssocID="{87407514-1AAB-46A3-87A9-1D240577B667}" presName="node" presStyleLbl="node1" presStyleIdx="8" presStyleCnt="12" custScaleX="134508" custScaleY="12688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6F2766-CAE9-433E-8FB5-DFF2EDAAFC6F}" type="pres">
      <dgm:prSet presAssocID="{87407514-1AAB-46A3-87A9-1D240577B667}" presName="dummy" presStyleCnt="0"/>
      <dgm:spPr/>
      <dgm:t>
        <a:bodyPr/>
        <a:lstStyle/>
        <a:p>
          <a:endParaRPr lang="cs-CZ"/>
        </a:p>
      </dgm:t>
    </dgm:pt>
    <dgm:pt modelId="{F8F9F4BD-8F2A-47F4-B20B-F14E0DE781A3}" type="pres">
      <dgm:prSet presAssocID="{A9EEFF7B-CE06-4B43-A623-AF813AB03FAF}" presName="sibTrans" presStyleLbl="sibTrans2D1" presStyleIdx="8" presStyleCnt="12"/>
      <dgm:spPr/>
      <dgm:t>
        <a:bodyPr/>
        <a:lstStyle/>
        <a:p>
          <a:endParaRPr lang="cs-CZ"/>
        </a:p>
      </dgm:t>
    </dgm:pt>
    <dgm:pt modelId="{CBA0EE10-1F87-420A-81A9-17ABA885074D}" type="pres">
      <dgm:prSet presAssocID="{C5F31EEC-C94B-4292-AB60-CB2BE98C7012}" presName="node" presStyleLbl="node1" presStyleIdx="9" presStyleCnt="12" custScaleX="133254" custScaleY="12366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42C78E-1285-4ABA-BF20-74CCB4F6493D}" type="pres">
      <dgm:prSet presAssocID="{C5F31EEC-C94B-4292-AB60-CB2BE98C7012}" presName="dummy" presStyleCnt="0"/>
      <dgm:spPr/>
      <dgm:t>
        <a:bodyPr/>
        <a:lstStyle/>
        <a:p>
          <a:endParaRPr lang="cs-CZ"/>
        </a:p>
      </dgm:t>
    </dgm:pt>
    <dgm:pt modelId="{047CF2B6-CF9D-4539-B559-004E0EB4B768}" type="pres">
      <dgm:prSet presAssocID="{9553AADF-3E2B-4691-91A2-58D08144B564}" presName="sibTrans" presStyleLbl="sibTrans2D1" presStyleIdx="9" presStyleCnt="12"/>
      <dgm:spPr/>
      <dgm:t>
        <a:bodyPr/>
        <a:lstStyle/>
        <a:p>
          <a:endParaRPr lang="cs-CZ"/>
        </a:p>
      </dgm:t>
    </dgm:pt>
    <dgm:pt modelId="{5703D85A-75B9-4943-98D6-ED8EF32EBC70}" type="pres">
      <dgm:prSet presAssocID="{B1E2F3BE-CABD-4F88-A412-92417251D03C}" presName="node" presStyleLbl="node1" presStyleIdx="10" presStyleCnt="12" custScaleX="130788" custScaleY="12044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71ED55-C206-4833-AA73-CD03C93FC590}" type="pres">
      <dgm:prSet presAssocID="{B1E2F3BE-CABD-4F88-A412-92417251D03C}" presName="dummy" presStyleCnt="0"/>
      <dgm:spPr/>
      <dgm:t>
        <a:bodyPr/>
        <a:lstStyle/>
        <a:p>
          <a:endParaRPr lang="cs-CZ"/>
        </a:p>
      </dgm:t>
    </dgm:pt>
    <dgm:pt modelId="{B440DF7B-17AA-4724-B8CA-7C5EF1803012}" type="pres">
      <dgm:prSet presAssocID="{56957EF1-2091-4FA4-8E31-2A88C4896274}" presName="sibTrans" presStyleLbl="sibTrans2D1" presStyleIdx="10" presStyleCnt="12"/>
      <dgm:spPr/>
      <dgm:t>
        <a:bodyPr/>
        <a:lstStyle/>
        <a:p>
          <a:endParaRPr lang="cs-CZ"/>
        </a:p>
      </dgm:t>
    </dgm:pt>
    <dgm:pt modelId="{AA34FFF7-8EED-48E0-969B-B28B72607E4C}" type="pres">
      <dgm:prSet presAssocID="{FCE26689-161F-4065-A686-78AA247D3905}" presName="node" presStyleLbl="node1" presStyleIdx="11" presStyleCnt="12" custScaleX="132754" custScaleY="11847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9EF7C8-E58C-4778-81C0-6CDE314E46F3}" type="pres">
      <dgm:prSet presAssocID="{FCE26689-161F-4065-A686-78AA247D3905}" presName="dummy" presStyleCnt="0"/>
      <dgm:spPr/>
      <dgm:t>
        <a:bodyPr/>
        <a:lstStyle/>
        <a:p>
          <a:endParaRPr lang="cs-CZ"/>
        </a:p>
      </dgm:t>
    </dgm:pt>
    <dgm:pt modelId="{8F8DCD38-2661-41B1-A8F7-5F3AB1B5F89B}" type="pres">
      <dgm:prSet presAssocID="{0A77BE75-DEE6-43B7-B27B-8774F77AE470}" presName="sibTrans" presStyleLbl="sibTrans2D1" presStyleIdx="11" presStyleCnt="12"/>
      <dgm:spPr/>
      <dgm:t>
        <a:bodyPr/>
        <a:lstStyle/>
        <a:p>
          <a:endParaRPr lang="cs-CZ"/>
        </a:p>
      </dgm:t>
    </dgm:pt>
  </dgm:ptLst>
  <dgm:cxnLst>
    <dgm:cxn modelId="{1F2A335A-9B9A-4E9F-A07A-933E9BA4B74F}" srcId="{CC790235-2FF8-4367-9BFC-62924A7FE228}" destId="{FCE26689-161F-4065-A686-78AA247D3905}" srcOrd="11" destOrd="0" parTransId="{8E096DEE-0FFC-43DA-A79B-4CBCD8756007}" sibTransId="{0A77BE75-DEE6-43B7-B27B-8774F77AE470}"/>
    <dgm:cxn modelId="{93E11A6F-F979-4395-BEBA-BAF6EC30B635}" type="presOf" srcId="{0A77BE75-DEE6-43B7-B27B-8774F77AE470}" destId="{8F8DCD38-2661-41B1-A8F7-5F3AB1B5F89B}" srcOrd="0" destOrd="0" presId="urn:microsoft.com/office/officeart/2005/8/layout/radial6"/>
    <dgm:cxn modelId="{618E1AD0-01AC-471E-9723-106E69E952B0}" srcId="{BAD6B6E0-0845-436D-B58D-979FA8E58D23}" destId="{CC790235-2FF8-4367-9BFC-62924A7FE228}" srcOrd="0" destOrd="0" parTransId="{BF175448-4E90-483C-9CEA-A1CF06F4B3B7}" sibTransId="{5EE38CA9-5BF6-441B-B622-1359B132AD1A}"/>
    <dgm:cxn modelId="{AFD31524-4F3B-44D9-86C5-3F17B2937C99}" srcId="{BAD6B6E0-0845-436D-B58D-979FA8E58D23}" destId="{EAAEEFD8-E1CC-49DA-8241-D117BD8BF364}" srcOrd="1" destOrd="0" parTransId="{0A4553F6-2202-4041-B175-1F7ACA66FEE4}" sibTransId="{13AEA506-B190-4E92-AFD8-DF796F0552E0}"/>
    <dgm:cxn modelId="{63604FB9-329B-433F-B937-4BD0394E06B4}" type="presOf" srcId="{E357FBAA-BF6B-4D98-90EA-BC94E6996B83}" destId="{59775836-3303-41F7-8B31-763B752D24DE}" srcOrd="0" destOrd="0" presId="urn:microsoft.com/office/officeart/2005/8/layout/radial6"/>
    <dgm:cxn modelId="{71E94D16-4881-4AB9-9D1D-8772AAFA5764}" type="presOf" srcId="{9553AADF-3E2B-4691-91A2-58D08144B564}" destId="{047CF2B6-CF9D-4539-B559-004E0EB4B768}" srcOrd="0" destOrd="0" presId="urn:microsoft.com/office/officeart/2005/8/layout/radial6"/>
    <dgm:cxn modelId="{866457F4-6456-4E6E-991D-63636564C356}" type="presOf" srcId="{E3EB52DF-987B-4B14-8306-29160D6D9BB5}" destId="{6B7A96F5-D8C3-4A63-B451-EA06FFBA312D}" srcOrd="0" destOrd="0" presId="urn:microsoft.com/office/officeart/2005/8/layout/radial6"/>
    <dgm:cxn modelId="{EF4A93EC-8E92-4391-A26C-C8FD34ED0DCC}" srcId="{CC790235-2FF8-4367-9BFC-62924A7FE228}" destId="{2C839427-8E23-41C4-861A-066431D01EF2}" srcOrd="3" destOrd="0" parTransId="{CFC43469-BF6F-4E03-880F-AA95E5BBB671}" sibTransId="{6F9F4953-5A17-42DE-A364-3489F6D70528}"/>
    <dgm:cxn modelId="{E910AB9C-05FD-4FB9-954C-DCA226ECA4DA}" type="presOf" srcId="{4623A675-10A4-4002-A357-FBD9C5C9C385}" destId="{D93603B8-6576-40CD-9CC2-60323B708068}" srcOrd="0" destOrd="0" presId="urn:microsoft.com/office/officeart/2005/8/layout/radial6"/>
    <dgm:cxn modelId="{ECA91C6B-140D-4F52-97E5-D3AD07B3F415}" type="presOf" srcId="{B5362A43-15D5-4C91-9667-BB99017AA8AE}" destId="{63CF0D77-1D6B-4274-A73E-74ACB649A01A}" srcOrd="0" destOrd="0" presId="urn:microsoft.com/office/officeart/2005/8/layout/radial6"/>
    <dgm:cxn modelId="{0C7A55B0-37AF-4908-BC17-B6DEAF27D3F7}" type="presOf" srcId="{CC790235-2FF8-4367-9BFC-62924A7FE228}" destId="{8EF73C29-48FD-4F06-962D-456305678149}" srcOrd="0" destOrd="0" presId="urn:microsoft.com/office/officeart/2005/8/layout/radial6"/>
    <dgm:cxn modelId="{FF28D812-6736-469D-B908-DAB30EF0C113}" type="presOf" srcId="{FCE26689-161F-4065-A686-78AA247D3905}" destId="{AA34FFF7-8EED-48E0-969B-B28B72607E4C}" srcOrd="0" destOrd="0" presId="urn:microsoft.com/office/officeart/2005/8/layout/radial6"/>
    <dgm:cxn modelId="{42DD4180-37E5-4084-A42D-81EB51B52B6A}" srcId="{CC790235-2FF8-4367-9BFC-62924A7FE228}" destId="{87407514-1AAB-46A3-87A9-1D240577B667}" srcOrd="8" destOrd="0" parTransId="{CA045378-A2A9-4BBB-9D0D-6FD746136C06}" sibTransId="{A9EEFF7B-CE06-4B43-A623-AF813AB03FAF}"/>
    <dgm:cxn modelId="{B63B6C25-D3DA-41A8-9857-9BFAA5DF6B1C}" type="presOf" srcId="{87407514-1AAB-46A3-87A9-1D240577B667}" destId="{21017390-9B54-44AE-A62D-510E6675A057}" srcOrd="0" destOrd="0" presId="urn:microsoft.com/office/officeart/2005/8/layout/radial6"/>
    <dgm:cxn modelId="{96CB8692-E845-40E9-A80B-D2C789745C41}" type="presOf" srcId="{D7DCEE36-2FD6-45C4-83AD-16013A4B1048}" destId="{FAF29350-7F51-43BD-9ECE-7D6F29A8E9BF}" srcOrd="0" destOrd="0" presId="urn:microsoft.com/office/officeart/2005/8/layout/radial6"/>
    <dgm:cxn modelId="{0D340FC1-57C7-4241-99EA-AC8CB1484D55}" srcId="{CC790235-2FF8-4367-9BFC-62924A7FE228}" destId="{9381B304-2841-4885-9F2B-7BBFB3937CBC}" srcOrd="5" destOrd="0" parTransId="{22B088B1-7FBA-4ADF-8117-4EBE2192575F}" sibTransId="{E3EB52DF-987B-4B14-8306-29160D6D9BB5}"/>
    <dgm:cxn modelId="{A30363D3-2A7A-4614-A14B-309E1D195AA5}" srcId="{CC790235-2FF8-4367-9BFC-62924A7FE228}" destId="{B1E2F3BE-CABD-4F88-A412-92417251D03C}" srcOrd="10" destOrd="0" parTransId="{14280EF4-1445-4EC4-9DFD-83C46F516E17}" sibTransId="{56957EF1-2091-4FA4-8E31-2A88C4896274}"/>
    <dgm:cxn modelId="{5B3F5BAD-2052-4DE2-B9D2-2A757D08BAD7}" type="presOf" srcId="{BD604620-73C4-4873-8565-70512268F095}" destId="{60A745A0-5A01-4B69-850F-98C0A5BCCF82}" srcOrd="0" destOrd="0" presId="urn:microsoft.com/office/officeart/2005/8/layout/radial6"/>
    <dgm:cxn modelId="{BDF03AF3-6145-4B0E-8575-76B1804E915F}" srcId="{CC790235-2FF8-4367-9BFC-62924A7FE228}" destId="{4D5CC066-351B-4384-BCB4-C3F2E44AC864}" srcOrd="7" destOrd="0" parTransId="{5BD5070F-4A7C-4E00-9ECD-6C2EC16EC979}" sibTransId="{4623A675-10A4-4002-A357-FBD9C5C9C385}"/>
    <dgm:cxn modelId="{6BF87856-564A-446E-BD6C-66626FE075BD}" srcId="{CC790235-2FF8-4367-9BFC-62924A7FE228}" destId="{A148FA3A-42C5-4E73-8DEA-9F23CDF38F82}" srcOrd="4" destOrd="0" parTransId="{4CC2A643-68F5-43BD-A7CD-4E493D597B3B}" sibTransId="{E357FBAA-BF6B-4D98-90EA-BC94E6996B83}"/>
    <dgm:cxn modelId="{1D7B5F37-4005-482C-B6B9-5696DC3F0AE1}" type="presOf" srcId="{C5F31EEC-C94B-4292-AB60-CB2BE98C7012}" destId="{CBA0EE10-1F87-420A-81A9-17ABA885074D}" srcOrd="0" destOrd="0" presId="urn:microsoft.com/office/officeart/2005/8/layout/radial6"/>
    <dgm:cxn modelId="{C5D33D05-DEB2-4C32-BD4D-34F0FB143A19}" type="presOf" srcId="{5624FFA5-AEB4-4BAB-934D-1FE21EBE5741}" destId="{19A4C2B3-79D9-425D-9BCD-467DDC6ECB8C}" srcOrd="0" destOrd="0" presId="urn:microsoft.com/office/officeart/2005/8/layout/radial6"/>
    <dgm:cxn modelId="{043808A6-D9BA-4399-8440-EFC9D06E765D}" type="presOf" srcId="{4D5CC066-351B-4384-BCB4-C3F2E44AC864}" destId="{71C2D228-0436-433F-8A9B-42CB4E17382E}" srcOrd="0" destOrd="0" presId="urn:microsoft.com/office/officeart/2005/8/layout/radial6"/>
    <dgm:cxn modelId="{4119B397-A2F0-4DC9-B5F8-19F9E2AFC1A6}" type="presOf" srcId="{2C839427-8E23-41C4-861A-066431D01EF2}" destId="{383F0634-8725-4A21-A85A-CEE63FCD2D9D}" srcOrd="0" destOrd="0" presId="urn:microsoft.com/office/officeart/2005/8/layout/radial6"/>
    <dgm:cxn modelId="{010A6044-4F2F-463D-8B08-5CB4F87EB032}" type="presOf" srcId="{BAD6B6E0-0845-436D-B58D-979FA8E58D23}" destId="{3711230B-A577-44C9-A3B7-AD7E9D1F9A85}" srcOrd="0" destOrd="0" presId="urn:microsoft.com/office/officeart/2005/8/layout/radial6"/>
    <dgm:cxn modelId="{55C3567A-A3DC-4B40-B059-2D2CA0C2DAB9}" srcId="{CC790235-2FF8-4367-9BFC-62924A7FE228}" destId="{BD604620-73C4-4873-8565-70512268F095}" srcOrd="2" destOrd="0" parTransId="{70B4671F-BFBA-4038-93E9-B8C54E62A9A4}" sibTransId="{0B002353-E5C4-4600-9E4F-943CE4EF8B97}"/>
    <dgm:cxn modelId="{D3197AC4-31DC-4F16-A8AC-2E1BCE187E07}" type="presOf" srcId="{A9EEFF7B-CE06-4B43-A623-AF813AB03FAF}" destId="{F8F9F4BD-8F2A-47F4-B20B-F14E0DE781A3}" srcOrd="0" destOrd="0" presId="urn:microsoft.com/office/officeart/2005/8/layout/radial6"/>
    <dgm:cxn modelId="{0B6EF6EA-6CEE-489B-B746-49CA52A14EDE}" type="presOf" srcId="{9381B304-2841-4885-9F2B-7BBFB3937CBC}" destId="{A3DAC43D-E828-46E3-9A8F-B5BCF28A8DD0}" srcOrd="0" destOrd="0" presId="urn:microsoft.com/office/officeart/2005/8/layout/radial6"/>
    <dgm:cxn modelId="{ECD03C71-B08D-4E6C-839B-EBC5DEDD4C4C}" type="presOf" srcId="{56957EF1-2091-4FA4-8E31-2A88C4896274}" destId="{B440DF7B-17AA-4724-B8CA-7C5EF1803012}" srcOrd="0" destOrd="0" presId="urn:microsoft.com/office/officeart/2005/8/layout/radial6"/>
    <dgm:cxn modelId="{4DFBE297-9FA7-4032-AF49-08CA742B65AE}" type="presOf" srcId="{C56ED994-B04B-4527-B229-1F92C7D02BB3}" destId="{9FA5E749-92AD-4A6C-8ED6-9E30F2D9CA5C}" srcOrd="0" destOrd="0" presId="urn:microsoft.com/office/officeart/2005/8/layout/radial6"/>
    <dgm:cxn modelId="{737C9FC2-214E-4949-9BCE-03ACDA70EFE9}" srcId="{CC790235-2FF8-4367-9BFC-62924A7FE228}" destId="{5624FFA5-AEB4-4BAB-934D-1FE21EBE5741}" srcOrd="1" destOrd="0" parTransId="{96B792A9-0122-496D-8839-D5AC29BB196F}" sibTransId="{FC5A2BD8-A646-485C-9291-1D50F4F7B114}"/>
    <dgm:cxn modelId="{79D5EC60-E0C7-4C4A-9478-6C347320E015}" srcId="{CC790235-2FF8-4367-9BFC-62924A7FE228}" destId="{C5F31EEC-C94B-4292-AB60-CB2BE98C7012}" srcOrd="9" destOrd="0" parTransId="{7F337850-DD3D-4FA6-AB3C-2E882D5DFDEB}" sibTransId="{9553AADF-3E2B-4691-91A2-58D08144B564}"/>
    <dgm:cxn modelId="{19C65A68-7D9A-4736-8658-A11561BED413}" srcId="{CC790235-2FF8-4367-9BFC-62924A7FE228}" destId="{C56ED994-B04B-4527-B229-1F92C7D02BB3}" srcOrd="0" destOrd="0" parTransId="{091E29FC-1921-49B9-8B32-6B5090E7E4CB}" sibTransId="{54B2F46F-3F82-44F7-AF69-6E8F6942F3B7}"/>
    <dgm:cxn modelId="{4DF486D4-1871-4DE6-B452-E8F1B28A4F7F}" srcId="{CC790235-2FF8-4367-9BFC-62924A7FE228}" destId="{B5362A43-15D5-4C91-9667-BB99017AA8AE}" srcOrd="6" destOrd="0" parTransId="{BF940E0A-6E2F-4644-ABC0-6EFA9C143561}" sibTransId="{D7DCEE36-2FD6-45C4-83AD-16013A4B1048}"/>
    <dgm:cxn modelId="{6864F526-C394-48BB-A44D-6AE2189ABC54}" type="presOf" srcId="{6F9F4953-5A17-42DE-A364-3489F6D70528}" destId="{936A39CE-96D9-4AA8-97C4-D5F43BF825A4}" srcOrd="0" destOrd="0" presId="urn:microsoft.com/office/officeart/2005/8/layout/radial6"/>
    <dgm:cxn modelId="{2C68CD55-FCB5-472C-AB25-F42146A705B5}" type="presOf" srcId="{B1E2F3BE-CABD-4F88-A412-92417251D03C}" destId="{5703D85A-75B9-4943-98D6-ED8EF32EBC70}" srcOrd="0" destOrd="0" presId="urn:microsoft.com/office/officeart/2005/8/layout/radial6"/>
    <dgm:cxn modelId="{9514E789-0496-44FF-BDD6-5AB744FEB73C}" type="presOf" srcId="{FC5A2BD8-A646-485C-9291-1D50F4F7B114}" destId="{07914B10-3D9D-4EF2-A795-A1C66CDE6011}" srcOrd="0" destOrd="0" presId="urn:microsoft.com/office/officeart/2005/8/layout/radial6"/>
    <dgm:cxn modelId="{BFE6AFD1-4FAE-464A-B885-59F29284339E}" type="presOf" srcId="{A148FA3A-42C5-4E73-8DEA-9F23CDF38F82}" destId="{CEE36841-5BEC-4186-9573-2FF674D3B39F}" srcOrd="0" destOrd="0" presId="urn:microsoft.com/office/officeart/2005/8/layout/radial6"/>
    <dgm:cxn modelId="{067FF75A-25FB-4DA4-9BBB-05D0AD9D9623}" type="presOf" srcId="{0B002353-E5C4-4600-9E4F-943CE4EF8B97}" destId="{B36F460E-1701-44F9-8AA9-58394F7BA236}" srcOrd="0" destOrd="0" presId="urn:microsoft.com/office/officeart/2005/8/layout/radial6"/>
    <dgm:cxn modelId="{3387ABF5-0D42-4AA3-BE25-27A48A66E5D0}" type="presOf" srcId="{54B2F46F-3F82-44F7-AF69-6E8F6942F3B7}" destId="{4302A96F-75DC-442E-A7A2-D230EF0C87BF}" srcOrd="0" destOrd="0" presId="urn:microsoft.com/office/officeart/2005/8/layout/radial6"/>
    <dgm:cxn modelId="{E4C7083D-6049-4869-A9D0-5DD9CEA090CE}" type="presParOf" srcId="{3711230B-A577-44C9-A3B7-AD7E9D1F9A85}" destId="{8EF73C29-48FD-4F06-962D-456305678149}" srcOrd="0" destOrd="0" presId="urn:microsoft.com/office/officeart/2005/8/layout/radial6"/>
    <dgm:cxn modelId="{27A3AF9B-E9A6-4BEE-8C2A-26167437CEC0}" type="presParOf" srcId="{3711230B-A577-44C9-A3B7-AD7E9D1F9A85}" destId="{9FA5E749-92AD-4A6C-8ED6-9E30F2D9CA5C}" srcOrd="1" destOrd="0" presId="urn:microsoft.com/office/officeart/2005/8/layout/radial6"/>
    <dgm:cxn modelId="{47415BB3-FAB9-40B3-9388-E861EA59C4B9}" type="presParOf" srcId="{3711230B-A577-44C9-A3B7-AD7E9D1F9A85}" destId="{9F170027-3661-4B5A-81D8-6F49D97F2932}" srcOrd="2" destOrd="0" presId="urn:microsoft.com/office/officeart/2005/8/layout/radial6"/>
    <dgm:cxn modelId="{8717AB26-3C28-49AD-875D-5744A8E0666E}" type="presParOf" srcId="{3711230B-A577-44C9-A3B7-AD7E9D1F9A85}" destId="{4302A96F-75DC-442E-A7A2-D230EF0C87BF}" srcOrd="3" destOrd="0" presId="urn:microsoft.com/office/officeart/2005/8/layout/radial6"/>
    <dgm:cxn modelId="{5303AC13-014C-4EB1-BDDE-348DFE41B313}" type="presParOf" srcId="{3711230B-A577-44C9-A3B7-AD7E9D1F9A85}" destId="{19A4C2B3-79D9-425D-9BCD-467DDC6ECB8C}" srcOrd="4" destOrd="0" presId="urn:microsoft.com/office/officeart/2005/8/layout/radial6"/>
    <dgm:cxn modelId="{415ACDAD-645E-4B18-9A8A-D643E55766AA}" type="presParOf" srcId="{3711230B-A577-44C9-A3B7-AD7E9D1F9A85}" destId="{64BD41DB-8527-4BB1-99D1-D622C9FB8F07}" srcOrd="5" destOrd="0" presId="urn:microsoft.com/office/officeart/2005/8/layout/radial6"/>
    <dgm:cxn modelId="{AC2900BA-00F6-43CF-B88B-C975D7317F02}" type="presParOf" srcId="{3711230B-A577-44C9-A3B7-AD7E9D1F9A85}" destId="{07914B10-3D9D-4EF2-A795-A1C66CDE6011}" srcOrd="6" destOrd="0" presId="urn:microsoft.com/office/officeart/2005/8/layout/radial6"/>
    <dgm:cxn modelId="{4CA5E0CD-CED8-485D-8C3E-B92B2C025299}" type="presParOf" srcId="{3711230B-A577-44C9-A3B7-AD7E9D1F9A85}" destId="{60A745A0-5A01-4B69-850F-98C0A5BCCF82}" srcOrd="7" destOrd="0" presId="urn:microsoft.com/office/officeart/2005/8/layout/radial6"/>
    <dgm:cxn modelId="{FA8A4E9B-31C9-4BD4-B9B3-8A4B7C8D4C5C}" type="presParOf" srcId="{3711230B-A577-44C9-A3B7-AD7E9D1F9A85}" destId="{F5233297-AA38-4803-9A82-BEF064AEF015}" srcOrd="8" destOrd="0" presId="urn:microsoft.com/office/officeart/2005/8/layout/radial6"/>
    <dgm:cxn modelId="{4D78E5C2-1EDF-4B8B-8276-7108CD9C1B16}" type="presParOf" srcId="{3711230B-A577-44C9-A3B7-AD7E9D1F9A85}" destId="{B36F460E-1701-44F9-8AA9-58394F7BA236}" srcOrd="9" destOrd="0" presId="urn:microsoft.com/office/officeart/2005/8/layout/radial6"/>
    <dgm:cxn modelId="{4DF30E08-6300-4E1C-B7F3-D637A1F82538}" type="presParOf" srcId="{3711230B-A577-44C9-A3B7-AD7E9D1F9A85}" destId="{383F0634-8725-4A21-A85A-CEE63FCD2D9D}" srcOrd="10" destOrd="0" presId="urn:microsoft.com/office/officeart/2005/8/layout/radial6"/>
    <dgm:cxn modelId="{7EFE28B7-33D1-4AC6-BF3B-74B9ACA1BFF8}" type="presParOf" srcId="{3711230B-A577-44C9-A3B7-AD7E9D1F9A85}" destId="{3BBA136F-2473-452F-8F9D-41C75C2639A5}" srcOrd="11" destOrd="0" presId="urn:microsoft.com/office/officeart/2005/8/layout/radial6"/>
    <dgm:cxn modelId="{2935141B-8B44-4659-8374-37EAD1421C8C}" type="presParOf" srcId="{3711230B-A577-44C9-A3B7-AD7E9D1F9A85}" destId="{936A39CE-96D9-4AA8-97C4-D5F43BF825A4}" srcOrd="12" destOrd="0" presId="urn:microsoft.com/office/officeart/2005/8/layout/radial6"/>
    <dgm:cxn modelId="{2C506404-8D59-41C0-AA7E-843BB4FEBA24}" type="presParOf" srcId="{3711230B-A577-44C9-A3B7-AD7E9D1F9A85}" destId="{CEE36841-5BEC-4186-9573-2FF674D3B39F}" srcOrd="13" destOrd="0" presId="urn:microsoft.com/office/officeart/2005/8/layout/radial6"/>
    <dgm:cxn modelId="{F90D2416-2E1B-4725-9DA3-904E7FFD81E2}" type="presParOf" srcId="{3711230B-A577-44C9-A3B7-AD7E9D1F9A85}" destId="{3E0FF371-6FFF-4F95-B1F2-753A874B4495}" srcOrd="14" destOrd="0" presId="urn:microsoft.com/office/officeart/2005/8/layout/radial6"/>
    <dgm:cxn modelId="{D2D49B72-3AC6-4A49-BAFC-00FEB67220F7}" type="presParOf" srcId="{3711230B-A577-44C9-A3B7-AD7E9D1F9A85}" destId="{59775836-3303-41F7-8B31-763B752D24DE}" srcOrd="15" destOrd="0" presId="urn:microsoft.com/office/officeart/2005/8/layout/radial6"/>
    <dgm:cxn modelId="{1D1230D2-69F5-48F6-8B43-4ACAB59490B6}" type="presParOf" srcId="{3711230B-A577-44C9-A3B7-AD7E9D1F9A85}" destId="{A3DAC43D-E828-46E3-9A8F-B5BCF28A8DD0}" srcOrd="16" destOrd="0" presId="urn:microsoft.com/office/officeart/2005/8/layout/radial6"/>
    <dgm:cxn modelId="{84C91908-7629-4AE9-8B70-F6AF7B8B1D72}" type="presParOf" srcId="{3711230B-A577-44C9-A3B7-AD7E9D1F9A85}" destId="{E746118B-94EE-49F3-953D-066B65C59418}" srcOrd="17" destOrd="0" presId="urn:microsoft.com/office/officeart/2005/8/layout/radial6"/>
    <dgm:cxn modelId="{35743EBC-0710-40DE-BCE9-CEDFA8D05ADE}" type="presParOf" srcId="{3711230B-A577-44C9-A3B7-AD7E9D1F9A85}" destId="{6B7A96F5-D8C3-4A63-B451-EA06FFBA312D}" srcOrd="18" destOrd="0" presId="urn:microsoft.com/office/officeart/2005/8/layout/radial6"/>
    <dgm:cxn modelId="{888928A3-69E9-4F2C-BD0A-CC0ED1A0C286}" type="presParOf" srcId="{3711230B-A577-44C9-A3B7-AD7E9D1F9A85}" destId="{63CF0D77-1D6B-4274-A73E-74ACB649A01A}" srcOrd="19" destOrd="0" presId="urn:microsoft.com/office/officeart/2005/8/layout/radial6"/>
    <dgm:cxn modelId="{3322A7EC-5992-48D1-AAC2-3BDE3E93F127}" type="presParOf" srcId="{3711230B-A577-44C9-A3B7-AD7E9D1F9A85}" destId="{82740F93-6964-45DF-A629-B1ED50FAEE2D}" srcOrd="20" destOrd="0" presId="urn:microsoft.com/office/officeart/2005/8/layout/radial6"/>
    <dgm:cxn modelId="{A87FD989-415C-48FF-AE8E-27A8D5B5DF3C}" type="presParOf" srcId="{3711230B-A577-44C9-A3B7-AD7E9D1F9A85}" destId="{FAF29350-7F51-43BD-9ECE-7D6F29A8E9BF}" srcOrd="21" destOrd="0" presId="urn:microsoft.com/office/officeart/2005/8/layout/radial6"/>
    <dgm:cxn modelId="{5A61F55B-485E-48AF-AD75-44A6CECAFB87}" type="presParOf" srcId="{3711230B-A577-44C9-A3B7-AD7E9D1F9A85}" destId="{71C2D228-0436-433F-8A9B-42CB4E17382E}" srcOrd="22" destOrd="0" presId="urn:microsoft.com/office/officeart/2005/8/layout/radial6"/>
    <dgm:cxn modelId="{0B7D5E32-02ED-44A4-AC41-4A3EF8AB9C5B}" type="presParOf" srcId="{3711230B-A577-44C9-A3B7-AD7E9D1F9A85}" destId="{63340084-C04D-4ADE-BCBC-10E8E737929B}" srcOrd="23" destOrd="0" presId="urn:microsoft.com/office/officeart/2005/8/layout/radial6"/>
    <dgm:cxn modelId="{8F65BA21-C741-4187-8A26-7DF13297C73D}" type="presParOf" srcId="{3711230B-A577-44C9-A3B7-AD7E9D1F9A85}" destId="{D93603B8-6576-40CD-9CC2-60323B708068}" srcOrd="24" destOrd="0" presId="urn:microsoft.com/office/officeart/2005/8/layout/radial6"/>
    <dgm:cxn modelId="{CA537979-3669-4546-859E-55EFF3565D7A}" type="presParOf" srcId="{3711230B-A577-44C9-A3B7-AD7E9D1F9A85}" destId="{21017390-9B54-44AE-A62D-510E6675A057}" srcOrd="25" destOrd="0" presId="urn:microsoft.com/office/officeart/2005/8/layout/radial6"/>
    <dgm:cxn modelId="{69F16BE3-0CDD-4479-A5AB-204A31386046}" type="presParOf" srcId="{3711230B-A577-44C9-A3B7-AD7E9D1F9A85}" destId="{086F2766-CAE9-433E-8FB5-DFF2EDAAFC6F}" srcOrd="26" destOrd="0" presId="urn:microsoft.com/office/officeart/2005/8/layout/radial6"/>
    <dgm:cxn modelId="{2F1EF48F-E706-4A2A-B598-EB03DAF57A08}" type="presParOf" srcId="{3711230B-A577-44C9-A3B7-AD7E9D1F9A85}" destId="{F8F9F4BD-8F2A-47F4-B20B-F14E0DE781A3}" srcOrd="27" destOrd="0" presId="urn:microsoft.com/office/officeart/2005/8/layout/radial6"/>
    <dgm:cxn modelId="{5D360744-975B-47F6-BC21-160E8AA7BD11}" type="presParOf" srcId="{3711230B-A577-44C9-A3B7-AD7E9D1F9A85}" destId="{CBA0EE10-1F87-420A-81A9-17ABA885074D}" srcOrd="28" destOrd="0" presId="urn:microsoft.com/office/officeart/2005/8/layout/radial6"/>
    <dgm:cxn modelId="{5B123B16-BED2-4A9D-AAC7-CFB8C2D038BA}" type="presParOf" srcId="{3711230B-A577-44C9-A3B7-AD7E9D1F9A85}" destId="{0342C78E-1285-4ABA-BF20-74CCB4F6493D}" srcOrd="29" destOrd="0" presId="urn:microsoft.com/office/officeart/2005/8/layout/radial6"/>
    <dgm:cxn modelId="{2F9678CB-7AB0-404C-A6F7-B281BEA36BD2}" type="presParOf" srcId="{3711230B-A577-44C9-A3B7-AD7E9D1F9A85}" destId="{047CF2B6-CF9D-4539-B559-004E0EB4B768}" srcOrd="30" destOrd="0" presId="urn:microsoft.com/office/officeart/2005/8/layout/radial6"/>
    <dgm:cxn modelId="{BE84FC6A-8C88-40F0-84EB-E3741A86A6E5}" type="presParOf" srcId="{3711230B-A577-44C9-A3B7-AD7E9D1F9A85}" destId="{5703D85A-75B9-4943-98D6-ED8EF32EBC70}" srcOrd="31" destOrd="0" presId="urn:microsoft.com/office/officeart/2005/8/layout/radial6"/>
    <dgm:cxn modelId="{D6FA3590-C70A-4834-9EBC-3896E917CABB}" type="presParOf" srcId="{3711230B-A577-44C9-A3B7-AD7E9D1F9A85}" destId="{0171ED55-C206-4833-AA73-CD03C93FC590}" srcOrd="32" destOrd="0" presId="urn:microsoft.com/office/officeart/2005/8/layout/radial6"/>
    <dgm:cxn modelId="{97F7EFA3-2720-49D4-8AE5-34A9985D7EC8}" type="presParOf" srcId="{3711230B-A577-44C9-A3B7-AD7E9D1F9A85}" destId="{B440DF7B-17AA-4724-B8CA-7C5EF1803012}" srcOrd="33" destOrd="0" presId="urn:microsoft.com/office/officeart/2005/8/layout/radial6"/>
    <dgm:cxn modelId="{EE96FE75-3D05-423D-8001-28BA7398C3D5}" type="presParOf" srcId="{3711230B-A577-44C9-A3B7-AD7E9D1F9A85}" destId="{AA34FFF7-8EED-48E0-969B-B28B72607E4C}" srcOrd="34" destOrd="0" presId="urn:microsoft.com/office/officeart/2005/8/layout/radial6"/>
    <dgm:cxn modelId="{B55B1F49-3FDD-47C9-8FA9-8484B64C4064}" type="presParOf" srcId="{3711230B-A577-44C9-A3B7-AD7E9D1F9A85}" destId="{F39EF7C8-E58C-4778-81C0-6CDE314E46F3}" srcOrd="35" destOrd="0" presId="urn:microsoft.com/office/officeart/2005/8/layout/radial6"/>
    <dgm:cxn modelId="{AEF5F06C-901F-4CDB-BD2A-E6249A60CFC8}" type="presParOf" srcId="{3711230B-A577-44C9-A3B7-AD7E9D1F9A85}" destId="{8F8DCD38-2661-41B1-A8F7-5F3AB1B5F89B}" srcOrd="3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8DCD38-2661-41B1-A8F7-5F3AB1B5F89B}">
      <dsp:nvSpPr>
        <dsp:cNvPr id="0" name=""/>
        <dsp:cNvSpPr/>
      </dsp:nvSpPr>
      <dsp:spPr>
        <a:xfrm>
          <a:off x="3052638" y="413519"/>
          <a:ext cx="5138531" cy="5138531"/>
        </a:xfrm>
        <a:prstGeom prst="blockArc">
          <a:avLst>
            <a:gd name="adj1" fmla="val 14399798"/>
            <a:gd name="adj2" fmla="val 16226374"/>
            <a:gd name="adj3" fmla="val 2309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40DF7B-17AA-4724-B8CA-7C5EF1803012}">
      <dsp:nvSpPr>
        <dsp:cNvPr id="0" name=""/>
        <dsp:cNvSpPr/>
      </dsp:nvSpPr>
      <dsp:spPr>
        <a:xfrm>
          <a:off x="3052509" y="413593"/>
          <a:ext cx="5138531" cy="5138531"/>
        </a:xfrm>
        <a:prstGeom prst="blockArc">
          <a:avLst>
            <a:gd name="adj1" fmla="val 12600000"/>
            <a:gd name="adj2" fmla="val 14400000"/>
            <a:gd name="adj3" fmla="val 2309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CF2B6-CF9D-4539-B559-004E0EB4B768}">
      <dsp:nvSpPr>
        <dsp:cNvPr id="0" name=""/>
        <dsp:cNvSpPr/>
      </dsp:nvSpPr>
      <dsp:spPr>
        <a:xfrm>
          <a:off x="3052509" y="413593"/>
          <a:ext cx="5138531" cy="5138531"/>
        </a:xfrm>
        <a:prstGeom prst="blockArc">
          <a:avLst>
            <a:gd name="adj1" fmla="val 10800000"/>
            <a:gd name="adj2" fmla="val 12600000"/>
            <a:gd name="adj3" fmla="val 2309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9F4BD-8F2A-47F4-B20B-F14E0DE781A3}">
      <dsp:nvSpPr>
        <dsp:cNvPr id="0" name=""/>
        <dsp:cNvSpPr/>
      </dsp:nvSpPr>
      <dsp:spPr>
        <a:xfrm>
          <a:off x="3052509" y="413593"/>
          <a:ext cx="5138531" cy="5138531"/>
        </a:xfrm>
        <a:prstGeom prst="blockArc">
          <a:avLst>
            <a:gd name="adj1" fmla="val 9000000"/>
            <a:gd name="adj2" fmla="val 10800000"/>
            <a:gd name="adj3" fmla="val 2309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3603B8-6576-40CD-9CC2-60323B708068}">
      <dsp:nvSpPr>
        <dsp:cNvPr id="0" name=""/>
        <dsp:cNvSpPr/>
      </dsp:nvSpPr>
      <dsp:spPr>
        <a:xfrm>
          <a:off x="3052509" y="413593"/>
          <a:ext cx="5138531" cy="5138531"/>
        </a:xfrm>
        <a:prstGeom prst="blockArc">
          <a:avLst>
            <a:gd name="adj1" fmla="val 7200000"/>
            <a:gd name="adj2" fmla="val 9000000"/>
            <a:gd name="adj3" fmla="val 2309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29350-7F51-43BD-9ECE-7D6F29A8E9BF}">
      <dsp:nvSpPr>
        <dsp:cNvPr id="0" name=""/>
        <dsp:cNvSpPr/>
      </dsp:nvSpPr>
      <dsp:spPr>
        <a:xfrm>
          <a:off x="3052509" y="413593"/>
          <a:ext cx="5138531" cy="5138531"/>
        </a:xfrm>
        <a:prstGeom prst="blockArc">
          <a:avLst>
            <a:gd name="adj1" fmla="val 5400000"/>
            <a:gd name="adj2" fmla="val 7200000"/>
            <a:gd name="adj3" fmla="val 2309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7A96F5-D8C3-4A63-B451-EA06FFBA312D}">
      <dsp:nvSpPr>
        <dsp:cNvPr id="0" name=""/>
        <dsp:cNvSpPr/>
      </dsp:nvSpPr>
      <dsp:spPr>
        <a:xfrm>
          <a:off x="3052509" y="413593"/>
          <a:ext cx="5138531" cy="5138531"/>
        </a:xfrm>
        <a:prstGeom prst="blockArc">
          <a:avLst>
            <a:gd name="adj1" fmla="val 3600000"/>
            <a:gd name="adj2" fmla="val 5400000"/>
            <a:gd name="adj3" fmla="val 2309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775836-3303-41F7-8B31-763B752D24DE}">
      <dsp:nvSpPr>
        <dsp:cNvPr id="0" name=""/>
        <dsp:cNvSpPr/>
      </dsp:nvSpPr>
      <dsp:spPr>
        <a:xfrm>
          <a:off x="3052509" y="413593"/>
          <a:ext cx="5138531" cy="5138531"/>
        </a:xfrm>
        <a:prstGeom prst="blockArc">
          <a:avLst>
            <a:gd name="adj1" fmla="val 1800000"/>
            <a:gd name="adj2" fmla="val 3600000"/>
            <a:gd name="adj3" fmla="val 2309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6A39CE-96D9-4AA8-97C4-D5F43BF825A4}">
      <dsp:nvSpPr>
        <dsp:cNvPr id="0" name=""/>
        <dsp:cNvSpPr/>
      </dsp:nvSpPr>
      <dsp:spPr>
        <a:xfrm>
          <a:off x="3052509" y="413593"/>
          <a:ext cx="5138531" cy="5138531"/>
        </a:xfrm>
        <a:prstGeom prst="blockArc">
          <a:avLst>
            <a:gd name="adj1" fmla="val 0"/>
            <a:gd name="adj2" fmla="val 1800000"/>
            <a:gd name="adj3" fmla="val 2309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6F460E-1701-44F9-8AA9-58394F7BA236}">
      <dsp:nvSpPr>
        <dsp:cNvPr id="0" name=""/>
        <dsp:cNvSpPr/>
      </dsp:nvSpPr>
      <dsp:spPr>
        <a:xfrm>
          <a:off x="3052509" y="413593"/>
          <a:ext cx="5138531" cy="5138531"/>
        </a:xfrm>
        <a:prstGeom prst="blockArc">
          <a:avLst>
            <a:gd name="adj1" fmla="val 19800000"/>
            <a:gd name="adj2" fmla="val 0"/>
            <a:gd name="adj3" fmla="val 2309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914B10-3D9D-4EF2-A795-A1C66CDE6011}">
      <dsp:nvSpPr>
        <dsp:cNvPr id="0" name=""/>
        <dsp:cNvSpPr/>
      </dsp:nvSpPr>
      <dsp:spPr>
        <a:xfrm>
          <a:off x="3052509" y="413593"/>
          <a:ext cx="5138531" cy="5138531"/>
        </a:xfrm>
        <a:prstGeom prst="blockArc">
          <a:avLst>
            <a:gd name="adj1" fmla="val 18000000"/>
            <a:gd name="adj2" fmla="val 19800000"/>
            <a:gd name="adj3" fmla="val 2309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02A96F-75DC-442E-A7A2-D230EF0C87BF}">
      <dsp:nvSpPr>
        <dsp:cNvPr id="0" name=""/>
        <dsp:cNvSpPr/>
      </dsp:nvSpPr>
      <dsp:spPr>
        <a:xfrm>
          <a:off x="3052376" y="413517"/>
          <a:ext cx="5138531" cy="5138531"/>
        </a:xfrm>
        <a:prstGeom prst="blockArc">
          <a:avLst>
            <a:gd name="adj1" fmla="val 16226729"/>
            <a:gd name="adj2" fmla="val 18000208"/>
            <a:gd name="adj3" fmla="val 2309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F73C29-48FD-4F06-962D-456305678149}">
      <dsp:nvSpPr>
        <dsp:cNvPr id="0" name=""/>
        <dsp:cNvSpPr/>
      </dsp:nvSpPr>
      <dsp:spPr>
        <a:xfrm>
          <a:off x="4102357" y="1974678"/>
          <a:ext cx="3038834" cy="201636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Sportovní akce</a:t>
          </a:r>
          <a:endParaRPr lang="cs-CZ" sz="3600" kern="1200" dirty="0"/>
        </a:p>
      </dsp:txBody>
      <dsp:txXfrm>
        <a:off x="4547384" y="2269967"/>
        <a:ext cx="2148780" cy="1425784"/>
      </dsp:txXfrm>
    </dsp:sp>
    <dsp:sp modelId="{9FA5E749-92AD-4A6C-8ED6-9E30F2D9CA5C}">
      <dsp:nvSpPr>
        <dsp:cNvPr id="0" name=""/>
        <dsp:cNvSpPr/>
      </dsp:nvSpPr>
      <dsp:spPr>
        <a:xfrm>
          <a:off x="5096504" y="-108040"/>
          <a:ext cx="1089766" cy="11025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Návštěvnící</a:t>
          </a:r>
          <a:endParaRPr lang="cs-CZ" sz="1200" kern="1200" dirty="0"/>
        </a:p>
      </dsp:txBody>
      <dsp:txXfrm>
        <a:off x="5256097" y="53431"/>
        <a:ext cx="770580" cy="779653"/>
      </dsp:txXfrm>
    </dsp:sp>
    <dsp:sp modelId="{19A4C2B3-79D9-425D-9BCD-467DDC6ECB8C}">
      <dsp:nvSpPr>
        <dsp:cNvPr id="0" name=""/>
        <dsp:cNvSpPr/>
      </dsp:nvSpPr>
      <dsp:spPr>
        <a:xfrm>
          <a:off x="6359955" y="223191"/>
          <a:ext cx="1063241" cy="112061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Manažer sportovní akce/ pořádající agentura</a:t>
          </a:r>
          <a:endParaRPr lang="cs-CZ" sz="1200" kern="1200" dirty="0"/>
        </a:p>
      </dsp:txBody>
      <dsp:txXfrm>
        <a:off x="6515663" y="387301"/>
        <a:ext cx="751825" cy="792396"/>
      </dsp:txXfrm>
    </dsp:sp>
    <dsp:sp modelId="{60A745A0-5A01-4B69-850F-98C0A5BCCF82}">
      <dsp:nvSpPr>
        <dsp:cNvPr id="0" name=""/>
        <dsp:cNvSpPr/>
      </dsp:nvSpPr>
      <dsp:spPr>
        <a:xfrm>
          <a:off x="7297613" y="1160850"/>
          <a:ext cx="1047042" cy="110441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Vlastník </a:t>
          </a:r>
          <a:endParaRPr lang="cs-CZ" sz="1200" kern="1200" dirty="0"/>
        </a:p>
      </dsp:txBody>
      <dsp:txXfrm>
        <a:off x="7450949" y="1322588"/>
        <a:ext cx="740370" cy="780940"/>
      </dsp:txXfrm>
    </dsp:sp>
    <dsp:sp modelId="{383F0634-8725-4A21-A85A-CEE63FCD2D9D}">
      <dsp:nvSpPr>
        <dsp:cNvPr id="0" name=""/>
        <dsp:cNvSpPr/>
      </dsp:nvSpPr>
      <dsp:spPr>
        <a:xfrm>
          <a:off x="7643022" y="2443913"/>
          <a:ext cx="1036709" cy="107789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Politici / Zastupitele </a:t>
          </a:r>
          <a:endParaRPr lang="cs-CZ" sz="1200" kern="1200" dirty="0"/>
        </a:p>
      </dsp:txBody>
      <dsp:txXfrm>
        <a:off x="7794845" y="2601767"/>
        <a:ext cx="733063" cy="762184"/>
      </dsp:txXfrm>
    </dsp:sp>
    <dsp:sp modelId="{CEE36841-5BEC-4186-9573-2FF674D3B39F}">
      <dsp:nvSpPr>
        <dsp:cNvPr id="0" name=""/>
        <dsp:cNvSpPr/>
      </dsp:nvSpPr>
      <dsp:spPr>
        <a:xfrm>
          <a:off x="7328262" y="3726980"/>
          <a:ext cx="985745" cy="105135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Sportovci</a:t>
          </a:r>
          <a:endParaRPr lang="cs-CZ" sz="1200" kern="1200" dirty="0"/>
        </a:p>
      </dsp:txBody>
      <dsp:txXfrm>
        <a:off x="7472621" y="3880948"/>
        <a:ext cx="697027" cy="743423"/>
      </dsp:txXfrm>
    </dsp:sp>
    <dsp:sp modelId="{A3DAC43D-E828-46E3-9A8F-B5BCF28A8DD0}">
      <dsp:nvSpPr>
        <dsp:cNvPr id="0" name=""/>
        <dsp:cNvSpPr/>
      </dsp:nvSpPr>
      <dsp:spPr>
        <a:xfrm>
          <a:off x="6390607" y="4664639"/>
          <a:ext cx="1001936" cy="103516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Místní občané</a:t>
          </a:r>
          <a:endParaRPr lang="cs-CZ" sz="1200" kern="1200" dirty="0"/>
        </a:p>
      </dsp:txBody>
      <dsp:txXfrm>
        <a:off x="6537337" y="4816235"/>
        <a:ext cx="708476" cy="731968"/>
      </dsp:txXfrm>
    </dsp:sp>
    <dsp:sp modelId="{63CF0D77-1D6B-4274-A73E-74ACB649A01A}">
      <dsp:nvSpPr>
        <dsp:cNvPr id="0" name=""/>
        <dsp:cNvSpPr/>
      </dsp:nvSpPr>
      <dsp:spPr>
        <a:xfrm>
          <a:off x="5130072" y="5027788"/>
          <a:ext cx="983405" cy="98934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Sponzoři</a:t>
          </a:r>
          <a:endParaRPr lang="cs-CZ" sz="1200" kern="1200" dirty="0"/>
        </a:p>
      </dsp:txBody>
      <dsp:txXfrm>
        <a:off x="5274088" y="5172674"/>
        <a:ext cx="695373" cy="699574"/>
      </dsp:txXfrm>
    </dsp:sp>
    <dsp:sp modelId="{71C2D228-0436-433F-8A9B-42CB4E17382E}">
      <dsp:nvSpPr>
        <dsp:cNvPr id="0" name=""/>
        <dsp:cNvSpPr/>
      </dsp:nvSpPr>
      <dsp:spPr>
        <a:xfrm>
          <a:off x="3789704" y="4651368"/>
          <a:ext cx="1124538" cy="106170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Investor</a:t>
          </a:r>
          <a:endParaRPr lang="cs-CZ" sz="1200" kern="1200" dirty="0"/>
        </a:p>
      </dsp:txBody>
      <dsp:txXfrm>
        <a:off x="3954389" y="4806851"/>
        <a:ext cx="795168" cy="750735"/>
      </dsp:txXfrm>
    </dsp:sp>
    <dsp:sp modelId="{21017390-9B54-44AE-A62D-510E6675A057}">
      <dsp:nvSpPr>
        <dsp:cNvPr id="0" name=""/>
        <dsp:cNvSpPr/>
      </dsp:nvSpPr>
      <dsp:spPr>
        <a:xfrm>
          <a:off x="2868245" y="3729909"/>
          <a:ext cx="1108339" cy="104550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Provozovatel</a:t>
          </a:r>
          <a:endParaRPr lang="cs-CZ" sz="1200" kern="1200" dirty="0"/>
        </a:p>
      </dsp:txBody>
      <dsp:txXfrm>
        <a:off x="3030557" y="3883019"/>
        <a:ext cx="783715" cy="739281"/>
      </dsp:txXfrm>
    </dsp:sp>
    <dsp:sp modelId="{CBA0EE10-1F87-420A-81A9-17ABA885074D}">
      <dsp:nvSpPr>
        <dsp:cNvPr id="0" name=""/>
        <dsp:cNvSpPr/>
      </dsp:nvSpPr>
      <dsp:spPr>
        <a:xfrm>
          <a:off x="2533170" y="2473375"/>
          <a:ext cx="1098006" cy="101896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Zaměstnanci</a:t>
          </a:r>
          <a:endParaRPr lang="cs-CZ" sz="1200" kern="1200" dirty="0"/>
        </a:p>
      </dsp:txBody>
      <dsp:txXfrm>
        <a:off x="2693969" y="2622599"/>
        <a:ext cx="776408" cy="720520"/>
      </dsp:txXfrm>
    </dsp:sp>
    <dsp:sp modelId="{5703D85A-75B9-4943-98D6-ED8EF32EBC70}">
      <dsp:nvSpPr>
        <dsp:cNvPr id="0" name=""/>
        <dsp:cNvSpPr/>
      </dsp:nvSpPr>
      <dsp:spPr>
        <a:xfrm>
          <a:off x="2883572" y="1216836"/>
          <a:ext cx="1077686" cy="99244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Média</a:t>
          </a:r>
          <a:endParaRPr lang="cs-CZ" sz="1200" kern="1200" dirty="0"/>
        </a:p>
      </dsp:txBody>
      <dsp:txXfrm>
        <a:off x="3041395" y="1362176"/>
        <a:ext cx="762040" cy="701764"/>
      </dsp:txXfrm>
    </dsp:sp>
    <dsp:sp modelId="{AA34FFF7-8EED-48E0-969B-B28B72607E4C}">
      <dsp:nvSpPr>
        <dsp:cNvPr id="0" name=""/>
        <dsp:cNvSpPr/>
      </dsp:nvSpPr>
      <dsp:spPr>
        <a:xfrm>
          <a:off x="3805031" y="295377"/>
          <a:ext cx="1093886" cy="97624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Diváci</a:t>
          </a:r>
          <a:endParaRPr lang="cs-CZ" sz="1200" kern="1200" dirty="0"/>
        </a:p>
      </dsp:txBody>
      <dsp:txXfrm>
        <a:off x="3965227" y="438345"/>
        <a:ext cx="773494" cy="690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5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22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7273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421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6440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818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568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289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52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06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10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881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80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36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70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91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0E51F-A224-4E3D-B980-12CC52C9C621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76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sportovních akcí a klubů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np2434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9297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Tyranie trojúhelníku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5251570"/>
          </a:xfrm>
        </p:spPr>
        <p:txBody>
          <a:bodyPr>
            <a:normAutofit/>
          </a:bodyPr>
          <a:lstStyle/>
          <a:p>
            <a:pPr lvl="8"/>
            <a:r>
              <a:rPr lang="cs-CZ" sz="2000" dirty="0" smtClean="0"/>
              <a:t>Čas</a:t>
            </a:r>
          </a:p>
          <a:p>
            <a:pPr marL="3657600" lvl="8" indent="0">
              <a:buNone/>
            </a:pPr>
            <a:endParaRPr lang="cs-CZ" sz="2000" dirty="0" smtClean="0"/>
          </a:p>
          <a:p>
            <a:pPr marL="3657600" lvl="8" indent="0">
              <a:buNone/>
            </a:pPr>
            <a:endParaRPr lang="cs-CZ" sz="2000" dirty="0"/>
          </a:p>
          <a:p>
            <a:pPr marL="3657600" lvl="8" indent="0">
              <a:buNone/>
            </a:pPr>
            <a:endParaRPr lang="cs-CZ" sz="2000" dirty="0" smtClean="0"/>
          </a:p>
          <a:p>
            <a:pPr marL="3657600" lvl="8" indent="0">
              <a:buNone/>
            </a:pPr>
            <a:endParaRPr lang="cs-CZ" sz="2000" dirty="0"/>
          </a:p>
          <a:p>
            <a:pPr marL="3657600" lvl="8" indent="0">
              <a:buNone/>
            </a:pPr>
            <a:endParaRPr lang="cs-CZ" sz="2000" dirty="0" smtClean="0"/>
          </a:p>
          <a:p>
            <a:pPr marL="3657600" lvl="8" indent="0">
              <a:buNone/>
            </a:pPr>
            <a:endParaRPr lang="cs-CZ" sz="2000" dirty="0"/>
          </a:p>
          <a:p>
            <a:pPr marL="3657600" lvl="8" indent="0">
              <a:buNone/>
            </a:pPr>
            <a:endParaRPr lang="cs-CZ" sz="2000" dirty="0"/>
          </a:p>
          <a:p>
            <a:pPr marL="1828800" lvl="4" indent="0">
              <a:buNone/>
            </a:pPr>
            <a:r>
              <a:rPr lang="cs-CZ" sz="2000" dirty="0" smtClean="0"/>
              <a:t>Náklady							Rozsah</a:t>
            </a:r>
          </a:p>
          <a:p>
            <a:pPr marL="857250" lvl="1" indent="-342900"/>
            <a:r>
              <a:rPr lang="cs-CZ" sz="1800" dirty="0" smtClean="0"/>
              <a:t>Čas		= nejobtížněji kontrolovatelný</a:t>
            </a:r>
          </a:p>
          <a:p>
            <a:pPr marL="857250" lvl="1" indent="-342900"/>
            <a:r>
              <a:rPr lang="cs-CZ" sz="1800" dirty="0" smtClean="0"/>
              <a:t>Náklady	= rostou, je-li primární čas</a:t>
            </a:r>
          </a:p>
          <a:p>
            <a:pPr marL="857250" lvl="1" indent="-342900"/>
            <a:r>
              <a:rPr lang="cs-CZ" sz="1800" dirty="0" smtClean="0"/>
              <a:t>Rozsah	= čeho má akce/ projekt dosáhnout dle očekávání</a:t>
            </a:r>
          </a:p>
        </p:txBody>
      </p:sp>
      <p:sp>
        <p:nvSpPr>
          <p:cNvPr id="4" name="Rovnoramenný trojúhelník 3"/>
          <p:cNvSpPr/>
          <p:nvPr/>
        </p:nvSpPr>
        <p:spPr>
          <a:xfrm>
            <a:off x="3001994" y="1782791"/>
            <a:ext cx="3614468" cy="293585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439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Přínosy a 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414733"/>
            <a:ext cx="5001883" cy="5072332"/>
          </a:xfrm>
        </p:spPr>
        <p:txBody>
          <a:bodyPr>
            <a:normAutofit lnSpcReduction="10000"/>
          </a:bodyPr>
          <a:lstStyle/>
          <a:p>
            <a:pPr lvl="1"/>
            <a:r>
              <a:rPr lang="cs-CZ" sz="2200" dirty="0" smtClean="0"/>
              <a:t>MULTIPLIKAČNÍ EFEKT</a:t>
            </a:r>
          </a:p>
          <a:p>
            <a:pPr lvl="1"/>
            <a:r>
              <a:rPr lang="cs-CZ" sz="2200" dirty="0" smtClean="0"/>
              <a:t>Vybudování </a:t>
            </a:r>
            <a:r>
              <a:rPr lang="cs-CZ" sz="2200" dirty="0"/>
              <a:t>značky </a:t>
            </a:r>
          </a:p>
          <a:p>
            <a:pPr lvl="1"/>
            <a:r>
              <a:rPr lang="cs-CZ" sz="2200" dirty="0" smtClean="0"/>
              <a:t>Obnova </a:t>
            </a:r>
            <a:r>
              <a:rPr lang="cs-CZ" sz="2200" dirty="0"/>
              <a:t>města, architektura</a:t>
            </a:r>
          </a:p>
          <a:p>
            <a:pPr lvl="1"/>
            <a:r>
              <a:rPr lang="cs-CZ" sz="2200" dirty="0"/>
              <a:t>Zlepšená </a:t>
            </a:r>
            <a:r>
              <a:rPr lang="cs-CZ" sz="2200" dirty="0" smtClean="0"/>
              <a:t>infrastruktura</a:t>
            </a:r>
          </a:p>
          <a:p>
            <a:pPr lvl="1"/>
            <a:r>
              <a:rPr lang="cs-CZ" sz="2200" dirty="0" smtClean="0"/>
              <a:t>Budování</a:t>
            </a:r>
            <a:r>
              <a:rPr lang="cs-CZ" sz="2200" dirty="0"/>
              <a:t>/ zvýšení hrdosti místních obyvatel</a:t>
            </a:r>
          </a:p>
          <a:p>
            <a:pPr lvl="1"/>
            <a:r>
              <a:rPr lang="cs-CZ" sz="2200" dirty="0"/>
              <a:t>Sociální soudržnost </a:t>
            </a:r>
          </a:p>
          <a:p>
            <a:pPr lvl="1"/>
            <a:r>
              <a:rPr lang="cs-CZ" sz="2200" dirty="0" smtClean="0"/>
              <a:t>Prestiž</a:t>
            </a:r>
            <a:endParaRPr lang="cs-CZ" sz="2200" dirty="0"/>
          </a:p>
          <a:p>
            <a:pPr lvl="1"/>
            <a:r>
              <a:rPr lang="cs-CZ" sz="2200" dirty="0"/>
              <a:t>Rozšiřování kulturních obzorů místních obyvatel a propagace sportování</a:t>
            </a:r>
          </a:p>
          <a:p>
            <a:pPr lvl="1"/>
            <a:r>
              <a:rPr lang="cs-CZ" sz="2200" dirty="0"/>
              <a:t>Ekonomické dopady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939105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370935" y="1518249"/>
            <a:ext cx="5001883" cy="507233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dirty="0"/>
              <a:t>O</a:t>
            </a:r>
            <a:r>
              <a:rPr lang="cs-CZ" dirty="0" smtClean="0"/>
              <a:t>mezení </a:t>
            </a:r>
            <a:r>
              <a:rPr lang="cs-CZ" dirty="0"/>
              <a:t>místních </a:t>
            </a:r>
            <a:r>
              <a:rPr lang="cs-CZ" dirty="0" smtClean="0"/>
              <a:t>obyvatel (hluk, doprava,…)</a:t>
            </a:r>
            <a:endParaRPr lang="cs-CZ" dirty="0"/>
          </a:p>
          <a:p>
            <a:pPr lvl="1"/>
            <a:r>
              <a:rPr lang="cs-CZ" dirty="0" smtClean="0"/>
              <a:t>Bezpečnost</a:t>
            </a:r>
          </a:p>
          <a:p>
            <a:pPr lvl="1"/>
            <a:r>
              <a:rPr lang="cs-CZ" dirty="0" smtClean="0"/>
              <a:t>Bezpečnost </a:t>
            </a:r>
            <a:r>
              <a:rPr lang="cs-CZ" dirty="0"/>
              <a:t>na sportovních zařízeních </a:t>
            </a:r>
          </a:p>
          <a:p>
            <a:pPr lvl="1"/>
            <a:r>
              <a:rPr lang="cs-CZ" dirty="0" smtClean="0"/>
              <a:t>Stávky </a:t>
            </a:r>
            <a:endParaRPr lang="cs-CZ" sz="2200" dirty="0" smtClean="0"/>
          </a:p>
          <a:p>
            <a:pPr lvl="1"/>
            <a:r>
              <a:rPr lang="cs-CZ" dirty="0" smtClean="0"/>
              <a:t>a </a:t>
            </a:r>
            <a:r>
              <a:rPr lang="cs-CZ" dirty="0"/>
              <a:t>protesty</a:t>
            </a:r>
          </a:p>
          <a:p>
            <a:pPr lvl="1"/>
            <a:r>
              <a:rPr lang="cs-CZ" dirty="0"/>
              <a:t>Škody na životním prostředí</a:t>
            </a:r>
          </a:p>
          <a:p>
            <a:pPr lvl="1"/>
            <a:r>
              <a:rPr lang="cs-CZ" dirty="0"/>
              <a:t>Růst nákladů</a:t>
            </a:r>
          </a:p>
          <a:p>
            <a:pPr lvl="1"/>
            <a:r>
              <a:rPr lang="cs-CZ" dirty="0" smtClean="0"/>
              <a:t>Riziko </a:t>
            </a:r>
            <a:r>
              <a:rPr lang="cs-CZ" dirty="0"/>
              <a:t>krachu SA</a:t>
            </a:r>
          </a:p>
          <a:p>
            <a:pPr lvl="1"/>
            <a:r>
              <a:rPr lang="cs-CZ" dirty="0"/>
              <a:t>Post </a:t>
            </a:r>
            <a:r>
              <a:rPr lang="cs-CZ" dirty="0" err="1"/>
              <a:t>Event</a:t>
            </a:r>
            <a:r>
              <a:rPr lang="cs-CZ" dirty="0"/>
              <a:t> využití</a:t>
            </a:r>
          </a:p>
          <a:p>
            <a:pPr lvl="1"/>
            <a:r>
              <a:rPr lang="cs-CZ" dirty="0"/>
              <a:t>Získání nových/dalších akcí</a:t>
            </a:r>
          </a:p>
          <a:p>
            <a:pPr lvl="1"/>
            <a:r>
              <a:rPr lang="cs-CZ" dirty="0"/>
              <a:t>Náklady na údržbu/další investice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a nevýhody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019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Stakeholders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666769"/>
              </p:ext>
            </p:extLst>
          </p:nvPr>
        </p:nvGraphicFramePr>
        <p:xfrm>
          <a:off x="838200" y="655608"/>
          <a:ext cx="11212902" cy="5909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3584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69343"/>
            <a:ext cx="10515600" cy="5607620"/>
          </a:xfrm>
        </p:spPr>
        <p:txBody>
          <a:bodyPr/>
          <a:lstStyle/>
          <a:p>
            <a:r>
              <a:rPr lang="cs-CZ" dirty="0" smtClean="0"/>
              <a:t>   Plánování </a:t>
            </a:r>
            <a:r>
              <a:rPr lang="cs-CZ" dirty="0" smtClean="0"/>
              <a:t>					</a:t>
            </a:r>
            <a:r>
              <a:rPr lang="cs-CZ" dirty="0" smtClean="0"/>
              <a:t>                  Akce</a:t>
            </a:r>
            <a:r>
              <a:rPr lang="cs-CZ" dirty="0" smtClean="0"/>
              <a:t>	</a:t>
            </a:r>
            <a:r>
              <a:rPr lang="cs-CZ" dirty="0" smtClean="0"/>
              <a:t>        </a:t>
            </a:r>
            <a:r>
              <a:rPr lang="cs-CZ" dirty="0" smtClean="0"/>
              <a:t>	Vypořádání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Plánování</a:t>
            </a:r>
          </a:p>
          <a:p>
            <a:pPr lvl="1"/>
            <a:r>
              <a:rPr lang="cs-CZ" dirty="0" smtClean="0"/>
              <a:t>Příprava, organizace, zajišťování zdrojů a dodavatelů</a:t>
            </a:r>
          </a:p>
          <a:p>
            <a:r>
              <a:rPr lang="cs-CZ" dirty="0" smtClean="0"/>
              <a:t>Akce</a:t>
            </a:r>
          </a:p>
          <a:p>
            <a:pPr lvl="1"/>
            <a:r>
              <a:rPr lang="cs-CZ" dirty="0" smtClean="0"/>
              <a:t>Vlastní konání, ukončení a uzavření</a:t>
            </a:r>
          </a:p>
          <a:p>
            <a:r>
              <a:rPr lang="cs-CZ" dirty="0" smtClean="0"/>
              <a:t>Vypořádání</a:t>
            </a:r>
          </a:p>
          <a:p>
            <a:pPr lvl="1"/>
            <a:r>
              <a:rPr lang="cs-CZ" dirty="0" smtClean="0"/>
              <a:t>Odkazy a dopady</a:t>
            </a:r>
          </a:p>
          <a:p>
            <a:pPr lvl="1"/>
            <a:r>
              <a:rPr lang="cs-CZ" dirty="0" smtClean="0"/>
              <a:t>Vyúčtování, ….</a:t>
            </a:r>
            <a:endParaRPr lang="cs-CZ" dirty="0"/>
          </a:p>
        </p:txBody>
      </p:sp>
      <p:grpSp>
        <p:nvGrpSpPr>
          <p:cNvPr id="9" name="Skupina 8"/>
          <p:cNvGrpSpPr/>
          <p:nvPr/>
        </p:nvGrpSpPr>
        <p:grpSpPr>
          <a:xfrm>
            <a:off x="155275" y="1384540"/>
            <a:ext cx="9282023" cy="474453"/>
            <a:chOff x="1388853" y="2048773"/>
            <a:chExt cx="9282023" cy="474453"/>
          </a:xfrm>
        </p:grpSpPr>
        <p:cxnSp>
          <p:nvCxnSpPr>
            <p:cNvPr id="5" name="Přímá spojnice se šipkou 4"/>
            <p:cNvCxnSpPr/>
            <p:nvPr/>
          </p:nvCxnSpPr>
          <p:spPr>
            <a:xfrm flipV="1">
              <a:off x="1388853" y="2260121"/>
              <a:ext cx="9282023" cy="2587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ál 7"/>
            <p:cNvSpPr/>
            <p:nvPr/>
          </p:nvSpPr>
          <p:spPr>
            <a:xfrm>
              <a:off x="6832121" y="2048773"/>
              <a:ext cx="931652" cy="47445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258723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Sponzoři</a:t>
            </a:r>
          </a:p>
          <a:p>
            <a:pPr lvl="1"/>
            <a:r>
              <a:rPr lang="cs-CZ" dirty="0"/>
              <a:t>Vytvoření sponzorské nabídky</a:t>
            </a:r>
          </a:p>
          <a:p>
            <a:pPr lvl="2"/>
            <a:r>
              <a:rPr lang="cs-CZ" dirty="0"/>
              <a:t>Nabídka a Plnění </a:t>
            </a:r>
          </a:p>
          <a:p>
            <a:pPr lvl="1"/>
            <a:r>
              <a:rPr lang="cs-CZ" dirty="0"/>
              <a:t>Jednání s potenciálními partnery</a:t>
            </a:r>
          </a:p>
          <a:p>
            <a:pPr lvl="2"/>
            <a:r>
              <a:rPr lang="cs-CZ" dirty="0"/>
              <a:t>Klíč k úspěchu v ČR - menší firmy – osobní </a:t>
            </a:r>
            <a:r>
              <a:rPr lang="cs-CZ" b="1" dirty="0"/>
              <a:t>kontakty</a:t>
            </a:r>
          </a:p>
          <a:p>
            <a:pPr lvl="2">
              <a:buNone/>
            </a:pPr>
            <a:r>
              <a:rPr lang="cs-CZ" dirty="0"/>
              <a:t>			 </a:t>
            </a:r>
            <a:r>
              <a:rPr lang="cs-CZ" dirty="0" smtClean="0"/>
              <a:t>      </a:t>
            </a:r>
            <a:r>
              <a:rPr lang="cs-CZ" dirty="0"/>
              <a:t>- korporace – tvrdá data sledovanosti </a:t>
            </a:r>
          </a:p>
          <a:p>
            <a:r>
              <a:rPr lang="cs-CZ" dirty="0"/>
              <a:t>Média</a:t>
            </a:r>
          </a:p>
          <a:p>
            <a:pPr lvl="1"/>
            <a:r>
              <a:rPr lang="cs-CZ" dirty="0"/>
              <a:t>Pravidelná </a:t>
            </a:r>
            <a:r>
              <a:rPr lang="cs-CZ" b="1" dirty="0"/>
              <a:t>komunikace</a:t>
            </a:r>
            <a:r>
              <a:rPr lang="cs-CZ" dirty="0"/>
              <a:t> se zástupci médií po celý rok</a:t>
            </a:r>
          </a:p>
          <a:p>
            <a:pPr lvl="2"/>
            <a:r>
              <a:rPr lang="cs-CZ" dirty="0"/>
              <a:t>Pořádání tiskových konferencí</a:t>
            </a:r>
          </a:p>
          <a:p>
            <a:pPr lvl="2"/>
            <a:r>
              <a:rPr lang="cs-CZ" dirty="0"/>
              <a:t>Vydávání tiskových zpráv</a:t>
            </a:r>
          </a:p>
          <a:p>
            <a:pPr lvl="1"/>
            <a:r>
              <a:rPr lang="cs-CZ" dirty="0"/>
              <a:t>Prodej TV a mediálních práv</a:t>
            </a:r>
          </a:p>
          <a:p>
            <a:pPr lvl="1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35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Zajištění dopravní obslužnosti v době konání sportovní akce</a:t>
            </a:r>
          </a:p>
          <a:p>
            <a:pPr lvl="1"/>
            <a:r>
              <a:rPr lang="cs-CZ" dirty="0" smtClean="0"/>
              <a:t>Zajištění </a:t>
            </a:r>
            <a:r>
              <a:rPr lang="cs-CZ" dirty="0"/>
              <a:t>parkovacích ploch pro </a:t>
            </a:r>
            <a:r>
              <a:rPr lang="cs-CZ" dirty="0" smtClean="0"/>
              <a:t>účastníky</a:t>
            </a:r>
          </a:p>
          <a:p>
            <a:pPr lvl="1"/>
            <a:r>
              <a:rPr lang="cs-CZ" dirty="0" smtClean="0"/>
              <a:t>Zajištění individuálních požadavků</a:t>
            </a:r>
            <a:endParaRPr lang="cs-CZ" dirty="0"/>
          </a:p>
          <a:p>
            <a:r>
              <a:rPr lang="cs-CZ" dirty="0"/>
              <a:t>Zabezpečení dohledu bezpečnostních </a:t>
            </a:r>
            <a:r>
              <a:rPr lang="cs-CZ" dirty="0" smtClean="0"/>
              <a:t>složek</a:t>
            </a:r>
            <a:endParaRPr lang="cs-CZ" dirty="0"/>
          </a:p>
          <a:p>
            <a:r>
              <a:rPr lang="cs-CZ" dirty="0"/>
              <a:t>Projednání posílení veřejné dopravy v době konání akce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296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Určení hlavních </a:t>
            </a:r>
            <a:r>
              <a:rPr lang="cs-CZ" dirty="0" smtClean="0"/>
              <a:t>funkcí:</a:t>
            </a:r>
            <a:endParaRPr lang="cs-CZ" dirty="0"/>
          </a:p>
          <a:p>
            <a:pPr lvl="1"/>
            <a:r>
              <a:rPr lang="cs-CZ" dirty="0"/>
              <a:t>Sportovně-technická</a:t>
            </a:r>
          </a:p>
          <a:p>
            <a:pPr lvl="2"/>
            <a:r>
              <a:rPr lang="cs-CZ" dirty="0"/>
              <a:t>Měření</a:t>
            </a:r>
          </a:p>
          <a:p>
            <a:pPr lvl="2"/>
            <a:r>
              <a:rPr lang="cs-CZ" dirty="0"/>
              <a:t>Výsledky </a:t>
            </a:r>
          </a:p>
          <a:p>
            <a:pPr lvl="2"/>
            <a:r>
              <a:rPr lang="cs-CZ" dirty="0"/>
              <a:t>Závod</a:t>
            </a:r>
          </a:p>
          <a:p>
            <a:pPr lvl="2"/>
            <a:r>
              <a:rPr lang="cs-CZ" dirty="0" smtClean="0"/>
              <a:t>Rozhodčí</a:t>
            </a:r>
            <a:endParaRPr lang="cs-CZ" dirty="0"/>
          </a:p>
          <a:p>
            <a:pPr lvl="1"/>
            <a:r>
              <a:rPr lang="cs-CZ" dirty="0"/>
              <a:t>Pokladní</a:t>
            </a:r>
          </a:p>
          <a:p>
            <a:pPr lvl="1"/>
            <a:r>
              <a:rPr lang="cs-CZ" dirty="0"/>
              <a:t>Zdravotní zajištění</a:t>
            </a:r>
          </a:p>
          <a:p>
            <a:pPr lvl="1"/>
            <a:r>
              <a:rPr lang="cs-CZ" dirty="0"/>
              <a:t>Doprava</a:t>
            </a:r>
          </a:p>
          <a:p>
            <a:pPr lvl="1"/>
            <a:r>
              <a:rPr lang="cs-CZ" dirty="0"/>
              <a:t>Ubytování</a:t>
            </a:r>
          </a:p>
          <a:p>
            <a:pPr lvl="1"/>
            <a:r>
              <a:rPr lang="cs-CZ" dirty="0"/>
              <a:t>Občerstvení</a:t>
            </a:r>
          </a:p>
          <a:p>
            <a:pPr lvl="1"/>
            <a:r>
              <a:rPr lang="cs-CZ" dirty="0"/>
              <a:t>Informace, </a:t>
            </a:r>
            <a:r>
              <a:rPr lang="cs-CZ" dirty="0" smtClean="0"/>
              <a:t>hlasatel</a:t>
            </a:r>
          </a:p>
          <a:p>
            <a:pPr lvl="1"/>
            <a:r>
              <a:rPr lang="cs-CZ" dirty="0" smtClean="0"/>
              <a:t>Ostraha</a:t>
            </a:r>
            <a:endParaRPr lang="cs-CZ" dirty="0"/>
          </a:p>
          <a:p>
            <a:pPr lvl="3"/>
            <a:endParaRPr lang="cs-CZ" dirty="0"/>
          </a:p>
          <a:p>
            <a:pPr lvl="3"/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918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Sestavení pracovního týmu pro organizaci akce:</a:t>
            </a:r>
          </a:p>
          <a:p>
            <a:pPr lvl="1"/>
            <a:r>
              <a:rPr lang="cs-CZ" dirty="0"/>
              <a:t>Určení a jmenování konkrétních osob</a:t>
            </a:r>
          </a:p>
          <a:p>
            <a:pPr lvl="1"/>
            <a:r>
              <a:rPr lang="cs-CZ" dirty="0"/>
              <a:t>Stanovení pravomocí a odpovědností</a:t>
            </a:r>
          </a:p>
          <a:p>
            <a:pPr lvl="1"/>
            <a:r>
              <a:rPr lang="cs-CZ" dirty="0" smtClean="0"/>
              <a:t>Harmonogram </a:t>
            </a:r>
            <a:r>
              <a:rPr lang="cs-CZ" dirty="0"/>
              <a:t>pracovních </a:t>
            </a:r>
            <a:r>
              <a:rPr lang="cs-CZ" dirty="0" smtClean="0"/>
              <a:t>schůzek</a:t>
            </a:r>
          </a:p>
          <a:p>
            <a:r>
              <a:rPr lang="cs-CZ" dirty="0"/>
              <a:t>Vypracování podrobných pokynů pro </a:t>
            </a:r>
            <a:r>
              <a:rPr lang="cs-CZ" u="sng" dirty="0"/>
              <a:t>účastníky, diváky, </a:t>
            </a:r>
            <a:r>
              <a:rPr lang="cs-CZ" u="sng" dirty="0" smtClean="0"/>
              <a:t>média</a:t>
            </a:r>
            <a:endParaRPr lang="cs-CZ" sz="2400" u="sng" dirty="0"/>
          </a:p>
          <a:p>
            <a:r>
              <a:rPr lang="cs-CZ" dirty="0"/>
              <a:t>Rozeslání poštou účastníkům a na oficiální místa </a:t>
            </a:r>
            <a:r>
              <a:rPr lang="cs-CZ" dirty="0" smtClean="0"/>
              <a:t>(viditelné i na sportovišti) </a:t>
            </a:r>
            <a:endParaRPr lang="cs-CZ" sz="2400" dirty="0"/>
          </a:p>
          <a:p>
            <a:r>
              <a:rPr lang="cs-CZ" dirty="0"/>
              <a:t>Zveřejnění na webových stránkách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 </a:t>
            </a:r>
            <a:r>
              <a:rPr lang="cs-CZ" dirty="0"/>
              <a:t>sportovní akci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ořádajícího </a:t>
            </a:r>
            <a:r>
              <a:rPr lang="cs-CZ" dirty="0"/>
              <a:t>oddílu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portovního </a:t>
            </a:r>
            <a:r>
              <a:rPr lang="cs-CZ" dirty="0"/>
              <a:t>svazu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756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Poslední přípravná schůze</a:t>
            </a:r>
          </a:p>
          <a:p>
            <a:pPr lvl="1"/>
            <a:r>
              <a:rPr lang="cs-CZ" dirty="0"/>
              <a:t>Závěrečná kontrola stanovených úkolů a připravenosti</a:t>
            </a:r>
          </a:p>
          <a:p>
            <a:pPr lvl="1"/>
            <a:r>
              <a:rPr lang="cs-CZ" dirty="0"/>
              <a:t>Určení hlavních stanovišť ředitele a rozhodčích a </a:t>
            </a:r>
            <a:r>
              <a:rPr lang="cs-CZ" dirty="0" smtClean="0"/>
              <a:t>ujasnění kontaktů </a:t>
            </a:r>
            <a:r>
              <a:rPr lang="cs-CZ" dirty="0"/>
              <a:t>na jednotlivé osoby v průběhu akce (tzn. místo, mobil atp.)</a:t>
            </a:r>
          </a:p>
          <a:p>
            <a:r>
              <a:rPr lang="cs-CZ" dirty="0" err="1" smtClean="0"/>
              <a:t>Welcome</a:t>
            </a:r>
            <a:r>
              <a:rPr lang="cs-CZ" dirty="0" smtClean="0"/>
              <a:t> </a:t>
            </a:r>
            <a:r>
              <a:rPr lang="cs-CZ" dirty="0"/>
              <a:t>party pro </a:t>
            </a:r>
            <a:r>
              <a:rPr lang="cs-CZ" dirty="0" smtClean="0"/>
              <a:t>sportovce</a:t>
            </a:r>
          </a:p>
          <a:p>
            <a:r>
              <a:rPr lang="cs-CZ" dirty="0"/>
              <a:t>Možná úvodní schůzka pro vedoucí zúčastněných týmů</a:t>
            </a:r>
          </a:p>
          <a:p>
            <a:r>
              <a:rPr lang="cs-CZ" dirty="0" smtClean="0"/>
              <a:t>Při </a:t>
            </a:r>
            <a:r>
              <a:rPr lang="cs-CZ" dirty="0"/>
              <a:t>vícedenní akci večerní schůzka pro zhodnocení dosavadního průběhu a </a:t>
            </a:r>
            <a:r>
              <a:rPr lang="cs-CZ" dirty="0" smtClean="0"/>
              <a:t>přijetí </a:t>
            </a:r>
            <a:r>
              <a:rPr lang="cs-CZ" dirty="0"/>
              <a:t>opatření pro odstranění nedostatků, příprava na další den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29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Malá lokální akce   x   OH</a:t>
            </a:r>
          </a:p>
          <a:p>
            <a:r>
              <a:rPr lang="cs-CZ" dirty="0" smtClean="0"/>
              <a:t>Jednorázová  x   opakovaná</a:t>
            </a:r>
          </a:p>
          <a:p>
            <a:r>
              <a:rPr lang="cs-CZ" dirty="0" smtClean="0"/>
              <a:t>Jednodenní   x   vícedenní</a:t>
            </a:r>
          </a:p>
          <a:p>
            <a:r>
              <a:rPr lang="cs-CZ" dirty="0" smtClean="0"/>
              <a:t>Národní   x   mezinárodní   x   globální</a:t>
            </a:r>
            <a:endParaRPr lang="cs-CZ" dirty="0"/>
          </a:p>
        </p:txBody>
      </p:sp>
      <p:pic>
        <p:nvPicPr>
          <p:cNvPr id="1026" name="Picture 2" descr="VÃ½sledek obrÃ¡zku pro sportovnÃ­ ak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775" y="3610154"/>
            <a:ext cx="3575410" cy="23836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639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Závěr konání sportovní akce</a:t>
            </a:r>
          </a:p>
          <a:p>
            <a:pPr lvl="1"/>
            <a:r>
              <a:rPr lang="cs-CZ" dirty="0"/>
              <a:t>Slavnostní vyhlášení výsledků</a:t>
            </a:r>
          </a:p>
          <a:p>
            <a:pPr lvl="1"/>
            <a:r>
              <a:rPr lang="cs-CZ" dirty="0"/>
              <a:t>Oficiální zakončení akce</a:t>
            </a:r>
          </a:p>
          <a:p>
            <a:pPr lvl="2"/>
            <a:r>
              <a:rPr lang="cs-CZ" dirty="0" smtClean="0"/>
              <a:t>Přítomnost partnerů a hostů</a:t>
            </a:r>
            <a:endParaRPr lang="cs-CZ" dirty="0"/>
          </a:p>
          <a:p>
            <a:pPr lvl="1"/>
            <a:r>
              <a:rPr lang="cs-CZ" dirty="0"/>
              <a:t>Závěrečná tisková konference</a:t>
            </a:r>
          </a:p>
          <a:p>
            <a:pPr lvl="2"/>
            <a:r>
              <a:rPr lang="cs-CZ" dirty="0"/>
              <a:t>Veškerý výsledkový servis</a:t>
            </a:r>
          </a:p>
          <a:p>
            <a:pPr lvl="2"/>
            <a:r>
              <a:rPr lang="cs-CZ" dirty="0"/>
              <a:t>Statistiky </a:t>
            </a:r>
            <a:r>
              <a:rPr lang="cs-CZ" dirty="0" smtClean="0"/>
              <a:t>z průběhu akce</a:t>
            </a:r>
            <a:endParaRPr lang="cs-CZ" dirty="0"/>
          </a:p>
          <a:p>
            <a:pPr lvl="1"/>
            <a:r>
              <a:rPr lang="cs-CZ" dirty="0"/>
              <a:t>Závěrečná party pro </a:t>
            </a:r>
            <a:r>
              <a:rPr lang="cs-CZ" dirty="0" smtClean="0"/>
              <a:t>účastníky /VIP /partnery /hosty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108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VYPOŘÁDÁNÍ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Závěrečný mediální výstup – </a:t>
            </a:r>
            <a:r>
              <a:rPr lang="cs-CZ" u="sng" dirty="0"/>
              <a:t>tisková</a:t>
            </a:r>
            <a:r>
              <a:rPr lang="cs-CZ" dirty="0"/>
              <a:t> </a:t>
            </a:r>
            <a:r>
              <a:rPr lang="cs-CZ" u="sng" dirty="0"/>
              <a:t>zpráva </a:t>
            </a:r>
          </a:p>
          <a:p>
            <a:r>
              <a:rPr lang="cs-CZ" dirty="0"/>
              <a:t>Úklid prostoru závodu po skončení akce a odstraňování případných škod </a:t>
            </a:r>
          </a:p>
          <a:p>
            <a:r>
              <a:rPr lang="cs-CZ" dirty="0"/>
              <a:t>Balení a odvoz </a:t>
            </a:r>
            <a:r>
              <a:rPr lang="cs-CZ" dirty="0" smtClean="0"/>
              <a:t>zařízení</a:t>
            </a:r>
            <a:endParaRPr lang="cs-CZ" dirty="0"/>
          </a:p>
          <a:p>
            <a:r>
              <a:rPr lang="cs-CZ" dirty="0"/>
              <a:t>Předání prostoru </a:t>
            </a:r>
            <a:r>
              <a:rPr lang="cs-CZ" dirty="0" smtClean="0"/>
              <a:t>akce</a:t>
            </a:r>
            <a:endParaRPr lang="cs-CZ" dirty="0"/>
          </a:p>
          <a:p>
            <a:r>
              <a:rPr lang="cs-CZ" dirty="0"/>
              <a:t>Poděkování všem spolupracovníkům</a:t>
            </a:r>
          </a:p>
          <a:p>
            <a:r>
              <a:rPr lang="cs-CZ" dirty="0"/>
              <a:t>Uzavření účetnictví akce a konečné </a:t>
            </a:r>
            <a:r>
              <a:rPr lang="cs-CZ" dirty="0" smtClean="0"/>
              <a:t>vyúčtování</a:t>
            </a:r>
            <a:endParaRPr lang="cs-CZ" dirty="0"/>
          </a:p>
          <a:p>
            <a:r>
              <a:rPr lang="cs-CZ" dirty="0"/>
              <a:t>Závěrečná schůzka pořadatelského výboru</a:t>
            </a:r>
          </a:p>
          <a:p>
            <a:pPr marL="0" indent="0">
              <a:buNone/>
            </a:pPr>
            <a:r>
              <a:rPr lang="cs-CZ" dirty="0" smtClean="0"/>
              <a:t>Analýzy, hodnocení,…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5999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Cenová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ceny</a:t>
            </a:r>
          </a:p>
          <a:p>
            <a:r>
              <a:rPr lang="cs-CZ" dirty="0" smtClean="0"/>
              <a:t>Jednotná / rozdílná cena (?)</a:t>
            </a:r>
          </a:p>
          <a:p>
            <a:r>
              <a:rPr lang="cs-CZ" dirty="0" smtClean="0"/>
              <a:t>Vývoj cen v čase </a:t>
            </a:r>
          </a:p>
          <a:p>
            <a:pPr lvl="1"/>
            <a:r>
              <a:rPr lang="cs-CZ" dirty="0" smtClean="0"/>
              <a:t>Před akcí – akce</a:t>
            </a:r>
          </a:p>
          <a:p>
            <a:pPr lvl="1"/>
            <a:r>
              <a:rPr lang="cs-CZ" dirty="0" smtClean="0"/>
              <a:t>Napříč sezónami</a:t>
            </a:r>
          </a:p>
          <a:p>
            <a:r>
              <a:rPr lang="cs-CZ" dirty="0" smtClean="0"/>
              <a:t>Důvody změny cen (jaké strategické cíle sledujeme?)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730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cenové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Vstup na trh</a:t>
            </a:r>
          </a:p>
          <a:p>
            <a:r>
              <a:rPr lang="cs-CZ" dirty="0" smtClean="0"/>
              <a:t>Zvýšení podílu na trhu</a:t>
            </a:r>
          </a:p>
          <a:p>
            <a:r>
              <a:rPr lang="cs-CZ" dirty="0" smtClean="0"/>
              <a:t>Potlačení konkurence</a:t>
            </a:r>
          </a:p>
          <a:p>
            <a:r>
              <a:rPr lang="cs-CZ" dirty="0" smtClean="0"/>
              <a:t>Maximalizace zisku</a:t>
            </a:r>
          </a:p>
          <a:p>
            <a:r>
              <a:rPr lang="cs-CZ" dirty="0" smtClean="0"/>
              <a:t>Udržení tržního podílu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2354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Segmentace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4295"/>
            <a:ext cx="8596668" cy="4247068"/>
          </a:xfrm>
        </p:spPr>
        <p:txBody>
          <a:bodyPr/>
          <a:lstStyle/>
          <a:p>
            <a:r>
              <a:rPr lang="cs-CZ" dirty="0" smtClean="0"/>
              <a:t>Odlišné preference lidí / skupin</a:t>
            </a:r>
          </a:p>
          <a:p>
            <a:r>
              <a:rPr lang="cs-CZ" dirty="0" smtClean="0"/>
              <a:t>Individuální přístup </a:t>
            </a:r>
          </a:p>
          <a:p>
            <a:r>
              <a:rPr lang="cs-CZ" dirty="0" smtClean="0"/>
              <a:t>Způsob komunikace</a:t>
            </a:r>
          </a:p>
          <a:p>
            <a:endParaRPr lang="cs-CZ" dirty="0"/>
          </a:p>
        </p:txBody>
      </p:sp>
      <p:pic>
        <p:nvPicPr>
          <p:cNvPr id="4098" name="Picture 2" descr="VÃ½sledek obrÃ¡zku pro segmentace trh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307" y="2723103"/>
            <a:ext cx="3472468" cy="347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6341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Segmentace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Průměrný fanoušek fotbalu v Brně</a:t>
            </a:r>
          </a:p>
          <a:p>
            <a:pPr lvl="1"/>
            <a:r>
              <a:rPr lang="cs-CZ" dirty="0"/>
              <a:t>Muž, 34 let, podnikatel/ manažer, dokončené středoškolské nebo vysokoškolské vzdělání, plat v průměru 25 tisíc +, z Brna a nejbližšího okolí</a:t>
            </a:r>
          </a:p>
          <a:p>
            <a:r>
              <a:rPr lang="cs-CZ" smtClean="0"/>
              <a:t>Dotazníkové šetření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655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dělení sportovních akcí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8634"/>
            <a:ext cx="10515600" cy="484804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Přístupnost </a:t>
            </a:r>
          </a:p>
          <a:p>
            <a:pPr lvl="1"/>
            <a:r>
              <a:rPr lang="cs-CZ" dirty="0" smtClean="0"/>
              <a:t>Volně přístupné pro příchozí</a:t>
            </a:r>
          </a:p>
          <a:p>
            <a:pPr lvl="1"/>
            <a:r>
              <a:rPr lang="cs-CZ" dirty="0" smtClean="0"/>
              <a:t>Přístupné jen na základě kvalifikací</a:t>
            </a:r>
          </a:p>
          <a:p>
            <a:pPr lvl="1"/>
            <a:r>
              <a:rPr lang="cs-CZ" dirty="0" smtClean="0"/>
              <a:t>Přístupné jen výběrově, pro pozvané</a:t>
            </a:r>
          </a:p>
          <a:p>
            <a:r>
              <a:rPr lang="cs-CZ" dirty="0" smtClean="0"/>
              <a:t>Cíl</a:t>
            </a:r>
          </a:p>
          <a:p>
            <a:pPr lvl="1"/>
            <a:r>
              <a:rPr lang="cs-CZ" dirty="0" smtClean="0"/>
              <a:t>Ziskové   x   neziskové</a:t>
            </a:r>
          </a:p>
          <a:p>
            <a:r>
              <a:rPr lang="cs-CZ" dirty="0" smtClean="0"/>
              <a:t>Prostředí</a:t>
            </a:r>
          </a:p>
          <a:p>
            <a:pPr lvl="1"/>
            <a:r>
              <a:rPr lang="cs-CZ" dirty="0" err="1" smtClean="0"/>
              <a:t>Indoor</a:t>
            </a:r>
            <a:r>
              <a:rPr lang="cs-CZ" dirty="0" smtClean="0"/>
              <a:t>   x   </a:t>
            </a:r>
            <a:r>
              <a:rPr lang="cs-CZ" dirty="0" err="1" smtClean="0"/>
              <a:t>outdoor</a:t>
            </a:r>
            <a:endParaRPr lang="cs-CZ" dirty="0" smtClean="0"/>
          </a:p>
          <a:p>
            <a:r>
              <a:rPr lang="cs-CZ" dirty="0" smtClean="0"/>
              <a:t>Orientace</a:t>
            </a:r>
          </a:p>
          <a:p>
            <a:pPr lvl="1"/>
            <a:r>
              <a:rPr lang="cs-CZ" dirty="0" smtClean="0"/>
              <a:t>Diváci</a:t>
            </a:r>
          </a:p>
          <a:p>
            <a:pPr lvl="1"/>
            <a:r>
              <a:rPr lang="cs-CZ" dirty="0" smtClean="0"/>
              <a:t>Účastníci</a:t>
            </a:r>
          </a:p>
          <a:p>
            <a:pPr lvl="1"/>
            <a:r>
              <a:rPr lang="cs-CZ" dirty="0" smtClean="0"/>
              <a:t>Mix</a:t>
            </a:r>
          </a:p>
          <a:p>
            <a:r>
              <a:rPr lang="cs-CZ" dirty="0" smtClean="0"/>
              <a:t>Jednooborové   x   víceoborové</a:t>
            </a:r>
          </a:p>
        </p:txBody>
      </p:sp>
    </p:spTree>
    <p:extLst>
      <p:ext uri="{BB962C8B-B14F-4D97-AF65-F5344CB8AC3E}">
        <p14:creationId xmlns:p14="http://schemas.microsoft.com/office/powerpoint/2010/main" val="3121473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74453"/>
            <a:ext cx="10515600" cy="5702510"/>
          </a:xfrm>
        </p:spPr>
        <p:txBody>
          <a:bodyPr/>
          <a:lstStyle/>
          <a:p>
            <a:r>
              <a:rPr lang="cs-CZ" dirty="0" smtClean="0"/>
              <a:t>Frekvence</a:t>
            </a:r>
          </a:p>
          <a:p>
            <a:pPr lvl="1"/>
            <a:r>
              <a:rPr lang="cs-CZ" dirty="0" smtClean="0"/>
              <a:t>Vysoká (ligy, poháry,…)</a:t>
            </a:r>
          </a:p>
          <a:p>
            <a:pPr lvl="1"/>
            <a:r>
              <a:rPr lang="cs-CZ" dirty="0" smtClean="0"/>
              <a:t>Nízká (Mistrovství, OH,…)</a:t>
            </a:r>
          </a:p>
          <a:p>
            <a:r>
              <a:rPr lang="cs-CZ" dirty="0" smtClean="0"/>
              <a:t>Délka trvání</a:t>
            </a:r>
          </a:p>
          <a:p>
            <a:pPr lvl="1"/>
            <a:r>
              <a:rPr lang="cs-CZ" dirty="0" smtClean="0"/>
              <a:t>Krátkodobé</a:t>
            </a:r>
          </a:p>
          <a:p>
            <a:pPr lvl="1"/>
            <a:r>
              <a:rPr lang="cs-CZ" dirty="0" smtClean="0"/>
              <a:t>Střednědobé</a:t>
            </a:r>
          </a:p>
          <a:p>
            <a:pPr lvl="1"/>
            <a:r>
              <a:rPr lang="cs-CZ" dirty="0" smtClean="0"/>
              <a:t>Dlouhodobé </a:t>
            </a:r>
            <a:endParaRPr lang="cs-CZ" dirty="0"/>
          </a:p>
        </p:txBody>
      </p:sp>
      <p:pic>
        <p:nvPicPr>
          <p:cNvPr id="2050" name="Picture 2" descr="VÃ½sledek obrÃ¡zku pro fortuna li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941" y="681486"/>
            <a:ext cx="19050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Ã½sledek obrÃ¡zku pro extraliga hokej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16" y="3405700"/>
            <a:ext cx="4218017" cy="14729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VÃ½sledek obrÃ¡zku pro extraliga hokej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88846"/>
            <a:ext cx="1398439" cy="15550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VÃ½sledek obrÃ¡zku pro zlatÃ¡ tretra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059" y="3922862"/>
            <a:ext cx="2826764" cy="248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57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cyklus akce jako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1) Koncept</a:t>
            </a:r>
            <a:endParaRPr lang="cs-CZ" dirty="0" smtClean="0"/>
          </a:p>
          <a:p>
            <a:pPr lvl="1"/>
            <a:r>
              <a:rPr lang="cs-CZ" dirty="0" smtClean="0"/>
              <a:t>Záměry</a:t>
            </a:r>
          </a:p>
          <a:p>
            <a:pPr lvl="1"/>
            <a:r>
              <a:rPr lang="cs-CZ" dirty="0" smtClean="0"/>
              <a:t>Přínosy a dopady akce</a:t>
            </a:r>
          </a:p>
          <a:p>
            <a:pPr lvl="1"/>
            <a:r>
              <a:rPr lang="cs-CZ" dirty="0" smtClean="0"/>
              <a:t>Odhady nákladů a času</a:t>
            </a:r>
          </a:p>
          <a:p>
            <a:pPr lvl="1"/>
            <a:r>
              <a:rPr lang="cs-CZ" dirty="0" smtClean="0"/>
              <a:t>Předběžná analýza rizik</a:t>
            </a:r>
          </a:p>
        </p:txBody>
      </p:sp>
    </p:spTree>
    <p:extLst>
      <p:ext uri="{BB962C8B-B14F-4D97-AF65-F5344CB8AC3E}">
        <p14:creationId xmlns:p14="http://schemas.microsoft.com/office/powerpoint/2010/main" val="2952554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95223"/>
            <a:ext cx="10515600" cy="558174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2) </a:t>
            </a:r>
            <a:r>
              <a:rPr lang="cs-CZ" dirty="0" smtClean="0"/>
              <a:t>Definice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Upřesnění a rozšíření výstupů z první fáze</a:t>
            </a:r>
          </a:p>
          <a:p>
            <a:pPr lvl="1"/>
            <a:r>
              <a:rPr lang="cs-CZ" dirty="0" smtClean="0"/>
              <a:t>Cíle ( SMART)</a:t>
            </a:r>
          </a:p>
          <a:p>
            <a:pPr lvl="1"/>
            <a:r>
              <a:rPr lang="cs-CZ" dirty="0" smtClean="0"/>
              <a:t>Určení subsystémů a jejich jednotlivé určení</a:t>
            </a:r>
          </a:p>
          <a:p>
            <a:pPr lvl="1"/>
            <a:r>
              <a:rPr lang="cs-CZ" dirty="0" smtClean="0"/>
              <a:t>Identifikace zdrojů</a:t>
            </a:r>
          </a:p>
          <a:p>
            <a:pPr lvl="1"/>
            <a:r>
              <a:rPr lang="cs-CZ" dirty="0" smtClean="0"/>
              <a:t>Nastavení realistického časového rámce</a:t>
            </a:r>
          </a:p>
          <a:p>
            <a:pPr lvl="1"/>
            <a:r>
              <a:rPr lang="cs-CZ" dirty="0" smtClean="0"/>
              <a:t>Analýza rizik a plán omezení jejich dopadů</a:t>
            </a:r>
          </a:p>
          <a:p>
            <a:pPr lvl="1"/>
            <a:r>
              <a:rPr lang="cs-CZ" dirty="0" smtClean="0"/>
              <a:t>Příprava detailního plánu na realizaci projektu</a:t>
            </a:r>
          </a:p>
        </p:txBody>
      </p:sp>
    </p:spTree>
    <p:extLst>
      <p:ext uri="{BB962C8B-B14F-4D97-AF65-F5344CB8AC3E}">
        <p14:creationId xmlns:p14="http://schemas.microsoft.com/office/powerpoint/2010/main" val="1801290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02257"/>
            <a:ext cx="10515600" cy="537470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3) Realizace</a:t>
            </a:r>
          </a:p>
          <a:p>
            <a:pPr lvl="1"/>
            <a:r>
              <a:rPr lang="cs-CZ" dirty="0" smtClean="0"/>
              <a:t>Řízení prací a subdodávek</a:t>
            </a:r>
          </a:p>
          <a:p>
            <a:pPr lvl="1"/>
            <a:r>
              <a:rPr lang="cs-CZ" dirty="0" smtClean="0"/>
              <a:t>Kontrola postupu podle časového plánu a rozpočtu</a:t>
            </a:r>
          </a:p>
          <a:p>
            <a:pPr lvl="1"/>
            <a:r>
              <a:rPr lang="cs-CZ" dirty="0" smtClean="0"/>
              <a:t>Průběžná dokumentace</a:t>
            </a:r>
          </a:p>
          <a:p>
            <a:pPr lvl="1"/>
            <a:r>
              <a:rPr lang="cs-CZ" dirty="0" smtClean="0"/>
              <a:t>Komunikace</a:t>
            </a:r>
          </a:p>
          <a:p>
            <a:pPr lvl="1"/>
            <a:r>
              <a:rPr lang="cs-CZ" dirty="0" smtClean="0"/>
              <a:t>Kontrola </a:t>
            </a:r>
          </a:p>
          <a:p>
            <a:pPr lvl="2"/>
            <a:r>
              <a:rPr lang="cs-CZ" dirty="0" smtClean="0"/>
              <a:t>Kvality a účinnosti dosažení daných cílů</a:t>
            </a:r>
          </a:p>
          <a:p>
            <a:pPr lvl="1"/>
            <a:r>
              <a:rPr lang="cs-CZ" dirty="0" smtClean="0"/>
              <a:t>Tvorba </a:t>
            </a:r>
          </a:p>
          <a:p>
            <a:pPr lvl="2"/>
            <a:r>
              <a:rPr lang="cs-CZ" dirty="0"/>
              <a:t>D</a:t>
            </a:r>
            <a:r>
              <a:rPr lang="cs-CZ" dirty="0" smtClean="0"/>
              <a:t>okumentace a podkladů pro projekt</a:t>
            </a:r>
          </a:p>
          <a:p>
            <a:pPr lvl="2"/>
            <a:r>
              <a:rPr lang="cs-CZ" dirty="0" smtClean="0"/>
              <a:t>Plánů a podpory v operačním období</a:t>
            </a:r>
          </a:p>
        </p:txBody>
      </p:sp>
    </p:spTree>
    <p:extLst>
      <p:ext uri="{BB962C8B-B14F-4D97-AF65-F5344CB8AC3E}">
        <p14:creationId xmlns:p14="http://schemas.microsoft.com/office/powerpoint/2010/main" val="4157051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21102"/>
            <a:ext cx="10515600" cy="555586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4) Operační období</a:t>
            </a:r>
          </a:p>
          <a:p>
            <a:pPr marL="0" indent="0">
              <a:buNone/>
            </a:pPr>
            <a:r>
              <a:rPr lang="cs-CZ" dirty="0" smtClean="0"/>
              <a:t>Užívání / zavedení projektu / akce</a:t>
            </a:r>
          </a:p>
          <a:p>
            <a:pPr lvl="1"/>
            <a:r>
              <a:rPr lang="cs-CZ" dirty="0" smtClean="0"/>
              <a:t>Integrace projektu / akce</a:t>
            </a:r>
          </a:p>
          <a:p>
            <a:pPr lvl="1"/>
            <a:r>
              <a:rPr lang="cs-CZ" dirty="0" smtClean="0"/>
              <a:t>Hodnocení dopadů (viz fáze Koncepce – přínosy a dopady)</a:t>
            </a:r>
          </a:p>
          <a:p>
            <a:pPr lvl="2"/>
            <a:r>
              <a:rPr lang="cs-CZ" dirty="0" smtClean="0"/>
              <a:t>Technologických</a:t>
            </a:r>
          </a:p>
          <a:p>
            <a:pPr lvl="2"/>
            <a:r>
              <a:rPr lang="cs-CZ" dirty="0" smtClean="0"/>
              <a:t>Sociálních</a:t>
            </a:r>
          </a:p>
          <a:p>
            <a:pPr lvl="2"/>
            <a:r>
              <a:rPr lang="cs-CZ" dirty="0" smtClean="0"/>
              <a:t>Ekonomických</a:t>
            </a:r>
          </a:p>
          <a:p>
            <a:pPr lvl="1"/>
            <a:r>
              <a:rPr lang="cs-CZ" dirty="0" smtClean="0"/>
              <a:t>ZPĚTNÁ VAZBA</a:t>
            </a:r>
          </a:p>
          <a:p>
            <a:pPr lvl="2"/>
            <a:r>
              <a:rPr lang="cs-CZ" dirty="0" smtClean="0"/>
              <a:t>Pro plánování dalších akcí</a:t>
            </a:r>
          </a:p>
          <a:p>
            <a:pPr lvl="2"/>
            <a:r>
              <a:rPr lang="cs-CZ" dirty="0" smtClean="0"/>
              <a:t>Pro hodnocení úrovně spolupracujících systémů</a:t>
            </a:r>
          </a:p>
          <a:p>
            <a:pPr lvl="2"/>
            <a:r>
              <a:rPr lang="cs-CZ" dirty="0" smtClean="0"/>
              <a:t>…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318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34838"/>
            <a:ext cx="10515600" cy="564212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5) Vyřazení projektu</a:t>
            </a:r>
          </a:p>
          <a:p>
            <a:pPr lvl="1"/>
            <a:r>
              <a:rPr lang="cs-CZ" dirty="0" smtClean="0"/>
              <a:t>Převedení do stadia podpory / odpovědnosti jiné organizace</a:t>
            </a:r>
          </a:p>
          <a:p>
            <a:pPr lvl="1"/>
            <a:r>
              <a:rPr lang="cs-CZ" dirty="0" smtClean="0"/>
              <a:t>Převedení zdrojů</a:t>
            </a:r>
          </a:p>
          <a:p>
            <a:pPr lvl="1"/>
            <a:r>
              <a:rPr lang="cs-CZ" dirty="0" smtClean="0"/>
              <a:t>Zpracování zkušeností a poznatků z daného projektu</a:t>
            </a:r>
          </a:p>
          <a:p>
            <a:pPr lvl="1"/>
            <a:endParaRPr lang="cs-CZ" dirty="0"/>
          </a:p>
        </p:txBody>
      </p:sp>
      <p:pic>
        <p:nvPicPr>
          <p:cNvPr id="3074" name="Picture 2" descr="VÃ½sledek obrÃ¡zku pro gambrinus li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011" y="2870531"/>
            <a:ext cx="3484438" cy="287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52513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5255</TotalTime>
  <Words>686</Words>
  <Application>Microsoft Office PowerPoint</Application>
  <PresentationFormat>Širokoúhlá obrazovka</PresentationFormat>
  <Paragraphs>219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Faseta</vt:lpstr>
      <vt:lpstr>Management sportovních akcí a klubů</vt:lpstr>
      <vt:lpstr>Sportovní akce</vt:lpstr>
      <vt:lpstr>Další dělení sportovních akcí</vt:lpstr>
      <vt:lpstr>Prezentace aplikace PowerPoint</vt:lpstr>
      <vt:lpstr>Životní cyklus akce jako projektu</vt:lpstr>
      <vt:lpstr>Prezentace aplikace PowerPoint</vt:lpstr>
      <vt:lpstr>Prezentace aplikace PowerPoint</vt:lpstr>
      <vt:lpstr>Prezentace aplikace PowerPoint</vt:lpstr>
      <vt:lpstr>Prezentace aplikace PowerPoint</vt:lpstr>
      <vt:lpstr>Tyranie trojúhelníku</vt:lpstr>
      <vt:lpstr>Přínosy a výhody</vt:lpstr>
      <vt:lpstr>Rizika a nevýhody</vt:lpstr>
      <vt:lpstr>Stakeholders</vt:lpstr>
      <vt:lpstr>Prezentace aplikace PowerPoint</vt:lpstr>
      <vt:lpstr>PLÁNOVÁNÍ</vt:lpstr>
      <vt:lpstr>PLÁNOVÁNÍ</vt:lpstr>
      <vt:lpstr>PLÁNOVÁNÍ</vt:lpstr>
      <vt:lpstr>PLÁNOVÁNÍ</vt:lpstr>
      <vt:lpstr>AKCE</vt:lpstr>
      <vt:lpstr>AKCE</vt:lpstr>
      <vt:lpstr>VYPOŘÁDÁNÍ</vt:lpstr>
      <vt:lpstr>Cenová politika</vt:lpstr>
      <vt:lpstr>Cíle cenové politiky</vt:lpstr>
      <vt:lpstr>Segmentace</vt:lpstr>
      <vt:lpstr>Segmentace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sportovních akcí a klubů</dc:title>
  <dc:creator>HP</dc:creator>
  <cp:lastModifiedBy>HP</cp:lastModifiedBy>
  <cp:revision>31</cp:revision>
  <dcterms:created xsi:type="dcterms:W3CDTF">2018-10-06T15:39:02Z</dcterms:created>
  <dcterms:modified xsi:type="dcterms:W3CDTF">2018-10-11T09:53:25Z</dcterms:modified>
</cp:coreProperties>
</file>