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66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7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37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569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31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050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290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146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85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1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22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86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E6309-EA32-401F-B7E8-169247770FDD}" type="datetimeFigureOut">
              <a:rPr lang="cs-CZ" smtClean="0"/>
              <a:t>10.11.2018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CEFDC-50FE-4FFE-9F81-2CD488648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48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sportovních akcí a klubu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np2434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992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střednědobé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Zlepšení řízení klubu</a:t>
            </a:r>
          </a:p>
          <a:p>
            <a:r>
              <a:rPr lang="cs-CZ" dirty="0" smtClean="0"/>
              <a:t>Zlepšení finanční situace</a:t>
            </a:r>
          </a:p>
          <a:p>
            <a:r>
              <a:rPr lang="de-DE" dirty="0" smtClean="0"/>
              <a:t>Nov</a:t>
            </a:r>
            <a:r>
              <a:rPr lang="cs-CZ" dirty="0" smtClean="0"/>
              <a:t>á</a:t>
            </a:r>
            <a:r>
              <a:rPr lang="de-DE" dirty="0" smtClean="0"/>
              <a:t> </a:t>
            </a:r>
            <a:r>
              <a:rPr lang="de-DE" dirty="0" err="1" smtClean="0"/>
              <a:t>image</a:t>
            </a:r>
            <a:r>
              <a:rPr lang="de-DE" dirty="0" smtClean="0"/>
              <a:t> SK pro </a:t>
            </a:r>
            <a:r>
              <a:rPr lang="de-DE" dirty="0" err="1" smtClean="0"/>
              <a:t>veřejnost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0958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dlouhodobé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Úspěšné ekonomické vedení sportovního klubu</a:t>
            </a:r>
          </a:p>
          <a:p>
            <a:r>
              <a:rPr lang="cs-CZ" dirty="0" smtClean="0"/>
              <a:t>Finanční stabilita / rentabilita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288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krátkodobé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Zohlednění mezilidských vztahů</a:t>
            </a:r>
          </a:p>
          <a:p>
            <a:r>
              <a:rPr lang="cs-CZ" dirty="0" smtClean="0"/>
              <a:t>Odstraňování egoismu</a:t>
            </a:r>
          </a:p>
          <a:p>
            <a:r>
              <a:rPr lang="cs-CZ" dirty="0" smtClean="0"/>
              <a:t>Dotazování členů</a:t>
            </a:r>
          </a:p>
          <a:p>
            <a:r>
              <a:rPr lang="cs-CZ" dirty="0" smtClean="0"/>
              <a:t>Spolupůsobení při vytváření cílů</a:t>
            </a:r>
          </a:p>
          <a:p>
            <a:r>
              <a:rPr lang="cs-CZ" dirty="0" smtClean="0"/>
              <a:t>Identifikace se sportovním klubem</a:t>
            </a:r>
          </a:p>
          <a:p>
            <a:r>
              <a:rPr lang="cs-CZ" dirty="0" smtClean="0"/>
              <a:t>Pronikání sociální činnosti mimo sportovní klub</a:t>
            </a:r>
          </a:p>
        </p:txBody>
      </p:sp>
    </p:spTree>
    <p:extLst>
      <p:ext uri="{BB962C8B-B14F-4D97-AF65-F5344CB8AC3E}">
        <p14:creationId xmlns:p14="http://schemas.microsoft.com/office/powerpoint/2010/main" val="435213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střednědobé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poskytovaných společenských forem</a:t>
            </a:r>
          </a:p>
          <a:p>
            <a:r>
              <a:rPr lang="cs-CZ" dirty="0" smtClean="0"/>
              <a:t>Hledání nových společenských forem</a:t>
            </a:r>
          </a:p>
          <a:p>
            <a:r>
              <a:rPr lang="cs-CZ" dirty="0" smtClean="0"/>
              <a:t>Povzbuzování atmosféry porozumění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06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dlouhodobé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příslušnosti ke sportovnímu klubu, společnosti </a:t>
            </a:r>
          </a:p>
          <a:p>
            <a:r>
              <a:rPr lang="cs-CZ" dirty="0"/>
              <a:t>S</a:t>
            </a:r>
            <a:r>
              <a:rPr lang="cs-CZ" dirty="0" smtClean="0"/>
              <a:t>pokojenost jeho členů</a:t>
            </a:r>
          </a:p>
          <a:p>
            <a:r>
              <a:rPr lang="cs-CZ" dirty="0" smtClean="0"/>
              <a:t>CSR programy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889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+ ZÁPOČET</a:t>
            </a:r>
            <a:endParaRPr lang="cs-CZ" dirty="0"/>
          </a:p>
        </p:txBody>
      </p:sp>
      <p:pic>
        <p:nvPicPr>
          <p:cNvPr id="1026" name="Picture 2" descr="VÃ½sledek obrÃ¡zku pro management marketing a ekonomika sport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304" y="172528"/>
            <a:ext cx="4257136" cy="425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47654"/>
            <a:ext cx="10515600" cy="5325673"/>
          </a:xfrm>
        </p:spPr>
        <p:txBody>
          <a:bodyPr/>
          <a:lstStyle/>
          <a:p>
            <a:r>
              <a:rPr lang="cs-CZ" dirty="0" smtClean="0"/>
              <a:t>ZK</a:t>
            </a:r>
          </a:p>
          <a:p>
            <a:pPr lvl="1"/>
            <a:r>
              <a:rPr lang="cs-CZ" dirty="0" smtClean="0"/>
              <a:t>Ústní – taháte si otázku u doc. Novotného (MSA / MSK)</a:t>
            </a:r>
          </a:p>
          <a:p>
            <a:pPr lvl="2"/>
            <a:r>
              <a:rPr lang="cs-CZ" dirty="0" smtClean="0"/>
              <a:t>Z knížky sportovní Management, marketing a ekonomika sportu</a:t>
            </a:r>
          </a:p>
          <a:p>
            <a:pPr lvl="2"/>
            <a:endParaRPr lang="cs-CZ" dirty="0"/>
          </a:p>
          <a:p>
            <a:r>
              <a:rPr lang="cs-CZ" dirty="0" smtClean="0"/>
              <a:t>Zápočet</a:t>
            </a:r>
          </a:p>
          <a:p>
            <a:pPr lvl="1"/>
            <a:r>
              <a:rPr lang="cs-CZ" dirty="0" smtClean="0"/>
              <a:t>Seminárka</a:t>
            </a:r>
          </a:p>
          <a:p>
            <a:pPr lvl="2"/>
            <a:r>
              <a:rPr lang="cs-CZ" dirty="0" smtClean="0"/>
              <a:t>Min. 20 stran</a:t>
            </a:r>
          </a:p>
          <a:p>
            <a:pPr lvl="2"/>
            <a:r>
              <a:rPr lang="cs-CZ" dirty="0" smtClean="0"/>
              <a:t>1/3 předvedení aplikace teorie do praxe vaší akce / klubu</a:t>
            </a:r>
          </a:p>
          <a:p>
            <a:pPr lvl="2"/>
            <a:r>
              <a:rPr lang="cs-CZ" dirty="0" smtClean="0"/>
              <a:t>Zbytek individuálně dle uvážení</a:t>
            </a:r>
          </a:p>
          <a:p>
            <a:pPr lvl="1"/>
            <a:r>
              <a:rPr lang="cs-CZ" dirty="0" smtClean="0"/>
              <a:t>Docházka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69783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34838"/>
            <a:ext cx="10515600" cy="5642125"/>
          </a:xfrm>
        </p:spPr>
        <p:txBody>
          <a:bodyPr>
            <a:normAutofit/>
          </a:bodyPr>
          <a:lstStyle/>
          <a:p>
            <a:r>
              <a:rPr lang="cs-CZ" dirty="0" smtClean="0"/>
              <a:t>Vize</a:t>
            </a:r>
            <a:endParaRPr lang="cs-CZ" dirty="0"/>
          </a:p>
          <a:p>
            <a:r>
              <a:rPr lang="cs-CZ" dirty="0" smtClean="0"/>
              <a:t>Poslání</a:t>
            </a:r>
            <a:endParaRPr lang="cs-CZ" dirty="0"/>
          </a:p>
          <a:p>
            <a:r>
              <a:rPr lang="cs-CZ" dirty="0" smtClean="0"/>
              <a:t>Strategie </a:t>
            </a:r>
            <a:r>
              <a:rPr lang="cs-CZ" dirty="0"/>
              <a:t>– </a:t>
            </a:r>
            <a:r>
              <a:rPr lang="cs-CZ" dirty="0" smtClean="0"/>
              <a:t>cíle</a:t>
            </a:r>
            <a:endParaRPr lang="cs-CZ" dirty="0"/>
          </a:p>
          <a:p>
            <a:r>
              <a:rPr lang="cs-CZ" dirty="0" smtClean="0"/>
              <a:t>SMART</a:t>
            </a:r>
            <a:r>
              <a:rPr lang="cs-CZ" dirty="0"/>
              <a:t> </a:t>
            </a:r>
          </a:p>
          <a:p>
            <a:r>
              <a:rPr lang="cs-CZ" dirty="0" smtClean="0"/>
              <a:t>Hierarchická </a:t>
            </a:r>
            <a:r>
              <a:rPr lang="cs-CZ" dirty="0"/>
              <a:t>struktura </a:t>
            </a:r>
          </a:p>
          <a:p>
            <a:r>
              <a:rPr lang="cs-CZ" dirty="0" smtClean="0"/>
              <a:t>Pravomoci </a:t>
            </a:r>
            <a:r>
              <a:rPr lang="cs-CZ" dirty="0"/>
              <a:t>a odpovědnosti </a:t>
            </a:r>
            <a:r>
              <a:rPr lang="cs-CZ" dirty="0" smtClean="0"/>
              <a:t>osob</a:t>
            </a:r>
            <a:endParaRPr lang="cs-CZ" dirty="0"/>
          </a:p>
          <a:p>
            <a:r>
              <a:rPr lang="cs-CZ" dirty="0" smtClean="0"/>
              <a:t>Náklady a výnosy</a:t>
            </a:r>
            <a:endParaRPr lang="cs-CZ" dirty="0"/>
          </a:p>
          <a:p>
            <a:r>
              <a:rPr lang="cs-CZ" dirty="0" smtClean="0"/>
              <a:t>Harmonogram</a:t>
            </a:r>
            <a:endParaRPr lang="cs-CZ" dirty="0"/>
          </a:p>
          <a:p>
            <a:r>
              <a:rPr lang="cs-CZ" dirty="0" smtClean="0"/>
              <a:t>Rizika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113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379562"/>
            <a:ext cx="10515600" cy="5797401"/>
          </a:xfrm>
        </p:spPr>
        <p:txBody>
          <a:bodyPr/>
          <a:lstStyle/>
          <a:p>
            <a:r>
              <a:rPr lang="cs-CZ" dirty="0" smtClean="0"/>
              <a:t>Vize = </a:t>
            </a:r>
            <a:r>
              <a:rPr lang="cs-CZ" dirty="0"/>
              <a:t>představa žádoucího budoucího cílového </a:t>
            </a:r>
            <a:r>
              <a:rPr lang="cs-CZ" dirty="0" smtClean="0"/>
              <a:t>stavu (formou popisu ideální podoby, které chceme dosáhnout).</a:t>
            </a:r>
          </a:p>
          <a:p>
            <a:r>
              <a:rPr lang="cs-CZ" dirty="0" smtClean="0"/>
              <a:t>Poslání = </a:t>
            </a:r>
            <a:r>
              <a:rPr lang="cs-CZ" dirty="0"/>
              <a:t>vyjádření smyslu a účelu existence </a:t>
            </a:r>
            <a:r>
              <a:rPr lang="cs-CZ" dirty="0" smtClean="0"/>
              <a:t>organizace. </a:t>
            </a:r>
            <a:r>
              <a:rPr lang="cs-CZ" dirty="0"/>
              <a:t>Vyjádření toho, proč a k čemu organizace existuje, co </a:t>
            </a:r>
            <a:r>
              <a:rPr lang="cs-CZ" dirty="0" smtClean="0"/>
              <a:t>chce </a:t>
            </a:r>
            <a:r>
              <a:rPr lang="cs-CZ" dirty="0"/>
              <a:t>dělat, co </a:t>
            </a:r>
            <a:r>
              <a:rPr lang="cs-CZ" dirty="0" smtClean="0"/>
              <a:t>umí (poskytnutí služby/výrobku).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172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Strategické cíle sportovního klubu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Sportovní</a:t>
            </a:r>
          </a:p>
          <a:p>
            <a:r>
              <a:rPr lang="cs-CZ" dirty="0" smtClean="0"/>
              <a:t>Ekonomické</a:t>
            </a:r>
          </a:p>
          <a:p>
            <a:r>
              <a:rPr lang="cs-CZ" dirty="0" smtClean="0"/>
              <a:t>Sociální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1190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krátkodobé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45720"/>
            <a:ext cx="10515600" cy="5253487"/>
          </a:xfrm>
        </p:spPr>
        <p:txBody>
          <a:bodyPr/>
          <a:lstStyle/>
          <a:p>
            <a:r>
              <a:rPr lang="cs-CZ" dirty="0" smtClean="0"/>
              <a:t>Motivace k výkonu</a:t>
            </a:r>
          </a:p>
          <a:p>
            <a:r>
              <a:rPr lang="cs-CZ" dirty="0" smtClean="0"/>
              <a:t>Motivace k provádění sportovní činnosti</a:t>
            </a:r>
          </a:p>
          <a:p>
            <a:r>
              <a:rPr lang="cs-CZ" dirty="0" smtClean="0"/>
              <a:t>Objasňování cílů</a:t>
            </a:r>
          </a:p>
          <a:p>
            <a:r>
              <a:rPr lang="cs-CZ" dirty="0" smtClean="0"/>
              <a:t>Rozšíření funkčních skupin</a:t>
            </a:r>
          </a:p>
          <a:p>
            <a:r>
              <a:rPr lang="cs-CZ" dirty="0"/>
              <a:t>R</a:t>
            </a:r>
            <a:r>
              <a:rPr lang="cs-CZ" dirty="0" smtClean="0"/>
              <a:t>ehabilitace</a:t>
            </a:r>
          </a:p>
          <a:p>
            <a:r>
              <a:rPr lang="cs-CZ" dirty="0" smtClean="0"/>
              <a:t>Cílevědomé vyhledávání talentů</a:t>
            </a:r>
          </a:p>
          <a:p>
            <a:r>
              <a:rPr lang="cs-CZ" dirty="0" smtClean="0"/>
              <a:t>Opatření k individuální podpoře talentů </a:t>
            </a:r>
          </a:p>
          <a:p>
            <a:r>
              <a:rPr lang="cs-CZ" dirty="0" smtClean="0"/>
              <a:t>Pokračování vzdělávání trenérů a cvičitelů</a:t>
            </a:r>
          </a:p>
          <a:p>
            <a:r>
              <a:rPr lang="cs-CZ" dirty="0" smtClean="0"/>
              <a:t>Seznámení s pedagogickými základy</a:t>
            </a:r>
          </a:p>
          <a:p>
            <a:r>
              <a:rPr lang="cs-CZ" dirty="0" smtClean="0"/>
              <a:t>Zlepšení tréninkových a cvičebních podmínek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4633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střednědobé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výkonnostního sportu</a:t>
            </a:r>
          </a:p>
          <a:p>
            <a:r>
              <a:rPr lang="cs-CZ" dirty="0" smtClean="0"/>
              <a:t>Mnohostranně vytvořená sportovní nabídka</a:t>
            </a:r>
          </a:p>
          <a:p>
            <a:r>
              <a:rPr lang="cs-CZ" dirty="0" smtClean="0"/>
              <a:t>Podpora talentů</a:t>
            </a:r>
          </a:p>
          <a:p>
            <a:r>
              <a:rPr lang="cs-CZ" dirty="0" smtClean="0"/>
              <a:t>Zlepšení kvality tréninku a cvičení</a:t>
            </a:r>
          </a:p>
          <a:p>
            <a:r>
              <a:rPr lang="cs-CZ" dirty="0" smtClean="0"/>
              <a:t>Vzdělávání ve sportu podle pedagogických zásad </a:t>
            </a:r>
          </a:p>
          <a:p>
            <a:r>
              <a:rPr lang="cs-CZ" dirty="0" smtClean="0"/>
              <a:t>Odstranění nedostatků na sportovištích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512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Sportovní dlouhodobé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Podpora zdraví </a:t>
            </a:r>
          </a:p>
          <a:p>
            <a:r>
              <a:rPr lang="cs-CZ" dirty="0" smtClean="0"/>
              <a:t>Seberealizace</a:t>
            </a:r>
          </a:p>
          <a:p>
            <a:r>
              <a:rPr lang="pl-PL" dirty="0" smtClean="0"/>
              <a:t>Radost z pohybu a hry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Ekonomické krátkodobé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9623"/>
            <a:ext cx="10515600" cy="499469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Nový systém řízení </a:t>
            </a:r>
          </a:p>
          <a:p>
            <a:pPr lvl="1"/>
            <a:r>
              <a:rPr lang="cs-CZ" dirty="0" smtClean="0"/>
              <a:t>Plánování </a:t>
            </a:r>
          </a:p>
          <a:p>
            <a:pPr lvl="1"/>
            <a:r>
              <a:rPr lang="cs-CZ" dirty="0" smtClean="0"/>
              <a:t>Organizování </a:t>
            </a:r>
          </a:p>
          <a:p>
            <a:pPr lvl="1"/>
            <a:r>
              <a:rPr lang="cs-CZ" dirty="0" smtClean="0"/>
              <a:t>Účetní evidence</a:t>
            </a:r>
          </a:p>
          <a:p>
            <a:pPr lvl="1"/>
            <a:r>
              <a:rPr lang="cs-CZ" dirty="0" smtClean="0"/>
              <a:t>Profesionální vedoucí komerčních aktivit</a:t>
            </a:r>
          </a:p>
          <a:p>
            <a:r>
              <a:rPr lang="cs-CZ" dirty="0" smtClean="0"/>
              <a:t>Přizpůsobování nabídky činností SK poptávce</a:t>
            </a:r>
          </a:p>
          <a:p>
            <a:r>
              <a:rPr lang="cs-CZ" dirty="0" smtClean="0"/>
              <a:t>Získávání kvalifikovaných řídících pracovníků</a:t>
            </a:r>
          </a:p>
          <a:p>
            <a:r>
              <a:rPr lang="cs-CZ" dirty="0" smtClean="0"/>
              <a:t>Přidělování rozpočtovaných prostředků podle cílů</a:t>
            </a:r>
          </a:p>
          <a:p>
            <a:r>
              <a:rPr lang="cs-CZ" dirty="0" smtClean="0"/>
              <a:t>Zvýšení doplňkových finančních zdrojů (sponzoři, komerční činnost)</a:t>
            </a:r>
          </a:p>
          <a:p>
            <a:r>
              <a:rPr lang="cs-CZ" dirty="0" smtClean="0"/>
              <a:t>Koncepce aktivního využívání medií</a:t>
            </a:r>
          </a:p>
          <a:p>
            <a:r>
              <a:rPr lang="cs-CZ" dirty="0" smtClean="0"/>
              <a:t>Koncepce PR</a:t>
            </a:r>
          </a:p>
          <a:p>
            <a:r>
              <a:rPr lang="cs-CZ" dirty="0" smtClean="0"/>
              <a:t>Posílení reklamy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3468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6833</TotalTime>
  <Words>281</Words>
  <Application>Microsoft Office PowerPoint</Application>
  <PresentationFormat>Širokoúhlá obrazovka</PresentationFormat>
  <Paragraphs>85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Management sportovních akcí a klubu </vt:lpstr>
      <vt:lpstr>ZKOUŠKA + ZÁPOČET</vt:lpstr>
      <vt:lpstr>Prezentace aplikace PowerPoint</vt:lpstr>
      <vt:lpstr>Prezentace aplikace PowerPoint</vt:lpstr>
      <vt:lpstr>Strategické cíle sportovního klubu</vt:lpstr>
      <vt:lpstr>Sportovní krátkodobé</vt:lpstr>
      <vt:lpstr>Sportovní střednědobé</vt:lpstr>
      <vt:lpstr>Sportovní dlouhodobé</vt:lpstr>
      <vt:lpstr>Ekonomické krátkodobé</vt:lpstr>
      <vt:lpstr>Ekonomické střednědobé</vt:lpstr>
      <vt:lpstr>Ekonomické dlouhodobé</vt:lpstr>
      <vt:lpstr>Sociální krátkodobé</vt:lpstr>
      <vt:lpstr>Sociální střednědobé</vt:lpstr>
      <vt:lpstr>Sociální dlouhodobé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sportovních akcí a klubu</dc:title>
  <dc:creator>HP</dc:creator>
  <cp:lastModifiedBy>HP</cp:lastModifiedBy>
  <cp:revision>9</cp:revision>
  <dcterms:created xsi:type="dcterms:W3CDTF">2018-11-03T16:57:32Z</dcterms:created>
  <dcterms:modified xsi:type="dcterms:W3CDTF">2018-11-10T22:50:31Z</dcterms:modified>
</cp:coreProperties>
</file>