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5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6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8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57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5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91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60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23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4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2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5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D1D44-5036-45C5-BAEB-451B70575464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polohy celého těla, jejichž hlavním znakem je spočinutí na základně koleny nebo jedním kolenem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3600400" cy="268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80928"/>
            <a:ext cx="1743075" cy="302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921" y="2813976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04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Rozdělení </a:t>
            </a:r>
            <a:r>
              <a:rPr lang="cs-CZ" b="1" dirty="0"/>
              <a:t>kleků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Podle opory o základnu</a:t>
            </a:r>
          </a:p>
          <a:p>
            <a:pPr lvl="0"/>
            <a:r>
              <a:rPr lang="cs-CZ" b="1" dirty="0"/>
              <a:t>kleky </a:t>
            </a:r>
            <a:r>
              <a:rPr lang="cs-CZ" b="1" dirty="0" smtClean="0"/>
              <a:t>obounož</a:t>
            </a:r>
          </a:p>
          <a:p>
            <a:pPr lvl="0"/>
            <a:endParaRPr lang="cs-CZ" b="1" dirty="0"/>
          </a:p>
          <a:p>
            <a:pPr lvl="0"/>
            <a:endParaRPr lang="cs-CZ" dirty="0"/>
          </a:p>
          <a:p>
            <a:pPr lvl="0"/>
            <a:r>
              <a:rPr lang="cs-CZ" b="1" dirty="0"/>
              <a:t>kleky jednonož</a:t>
            </a:r>
            <a:endParaRPr lang="cs-CZ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65" y="4712240"/>
            <a:ext cx="2295525" cy="1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583" y="2420888"/>
            <a:ext cx="2706216" cy="179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95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Podle oddálení nohou a rozložení váhy těla</a:t>
            </a:r>
            <a:endParaRPr lang="cs-CZ" sz="14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2000" dirty="0" smtClean="0"/>
              <a:t>			(kleky obounož) </a:t>
            </a:r>
          </a:p>
          <a:p>
            <a:pPr marL="0" lvl="0" indent="0">
              <a:buNone/>
            </a:pPr>
            <a:r>
              <a:rPr lang="cs-CZ" b="1" dirty="0" smtClean="0"/>
              <a:t>„snožné“</a:t>
            </a:r>
            <a:r>
              <a:rPr lang="cs-CZ" dirty="0" smtClean="0"/>
              <a:t> </a:t>
            </a:r>
            <a:r>
              <a:rPr lang="cs-CZ" dirty="0"/>
              <a:t>– nohy spojeny, váha je rozložena na obou </a:t>
            </a:r>
            <a:r>
              <a:rPr lang="cs-CZ" dirty="0" smtClean="0"/>
              <a:t>končetinách</a:t>
            </a:r>
          </a:p>
          <a:p>
            <a:pPr marL="0" lvl="0" indent="0">
              <a:buNone/>
            </a:pPr>
            <a:endParaRPr lang="cs-CZ" sz="2400" b="1" dirty="0"/>
          </a:p>
          <a:p>
            <a:pPr marL="0" lvl="0" indent="0">
              <a:buNone/>
            </a:pPr>
            <a:endParaRPr lang="cs-CZ" sz="2400" b="1" dirty="0" smtClean="0"/>
          </a:p>
          <a:p>
            <a:pPr marL="0" lvl="0" indent="0">
              <a:buNone/>
            </a:pPr>
            <a:endParaRPr lang="cs-CZ" sz="2400" b="1" dirty="0"/>
          </a:p>
          <a:p>
            <a:pPr marL="0" lvl="0" indent="0">
              <a:buNone/>
            </a:pPr>
            <a:endParaRPr lang="cs-CZ" sz="2400" b="1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211223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933056"/>
            <a:ext cx="27241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422" y="3893229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73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Podle oddálení nohou a rozložení váhy těla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2000" dirty="0" smtClean="0"/>
              <a:t>			(kleky obounož) </a:t>
            </a:r>
          </a:p>
          <a:p>
            <a:pPr lvl="0"/>
            <a:r>
              <a:rPr lang="cs-CZ" b="1" dirty="0" smtClean="0"/>
              <a:t>rozkročné</a:t>
            </a:r>
            <a:r>
              <a:rPr lang="cs-CZ" dirty="0" smtClean="0"/>
              <a:t> – nohy jsou oddáleny, váha rozložena na obou končetinách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45024"/>
            <a:ext cx="2304256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772752"/>
            <a:ext cx="3672408" cy="2056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03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 smtClean="0"/>
              <a:t>			(</a:t>
            </a:r>
            <a:r>
              <a:rPr lang="cs-CZ" sz="2400" dirty="0" smtClean="0"/>
              <a:t>kleky jednonož)</a:t>
            </a:r>
          </a:p>
          <a:p>
            <a:pPr lvl="0"/>
            <a:r>
              <a:rPr lang="cs-CZ" b="1" dirty="0" smtClean="0"/>
              <a:t>„normální</a:t>
            </a:r>
            <a:r>
              <a:rPr lang="cs-CZ" dirty="0" smtClean="0"/>
              <a:t>“– </a:t>
            </a:r>
            <a:r>
              <a:rPr lang="cs-CZ" dirty="0"/>
              <a:t>váha převážně na klečící noze, druhá je pokrčena a na základně spočívá celým </a:t>
            </a:r>
            <a:r>
              <a:rPr lang="cs-CZ" dirty="0" smtClean="0"/>
              <a:t>chodidlem</a:t>
            </a:r>
          </a:p>
          <a:p>
            <a:pPr lvl="0"/>
            <a:r>
              <a:rPr lang="cs-CZ" b="1" dirty="0" smtClean="0"/>
              <a:t>nožné </a:t>
            </a:r>
            <a:r>
              <a:rPr lang="cs-CZ" dirty="0"/>
              <a:t>– váha převážně na klečící noze, druhá noha je napjata a o základnu se opírá částí </a:t>
            </a:r>
            <a:r>
              <a:rPr lang="cs-CZ" dirty="0" smtClean="0"/>
              <a:t>chodidla</a:t>
            </a:r>
          </a:p>
          <a:p>
            <a:pPr lvl="0"/>
            <a:r>
              <a:rPr lang="cs-CZ" b="1" dirty="0" smtClean="0"/>
              <a:t>rovnovážné </a:t>
            </a:r>
            <a:r>
              <a:rPr lang="cs-CZ" dirty="0"/>
              <a:t>– váha je na klečící noze, druhá je od základny oddálená</a:t>
            </a:r>
            <a:endParaRPr lang="cs-CZ" sz="105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43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Podle úhlového vztahu mezi stehnem a bércem</a:t>
            </a:r>
            <a:endParaRPr lang="cs-CZ" sz="1400" b="1" dirty="0">
              <a:solidFill>
                <a:srgbClr val="FF0000"/>
              </a:solidFill>
            </a:endParaRPr>
          </a:p>
          <a:p>
            <a:pPr lvl="4"/>
            <a:endParaRPr lang="cs-CZ" sz="3600" b="1" dirty="0" smtClean="0"/>
          </a:p>
          <a:p>
            <a:pPr lvl="4"/>
            <a:r>
              <a:rPr lang="cs-CZ" sz="3600" b="1" dirty="0" smtClean="0"/>
              <a:t>zpříma</a:t>
            </a:r>
            <a:endParaRPr lang="cs-CZ" sz="3600" dirty="0"/>
          </a:p>
          <a:p>
            <a:pPr lvl="4"/>
            <a:r>
              <a:rPr lang="cs-CZ" sz="3600" b="1" dirty="0"/>
              <a:t>skrčmo</a:t>
            </a:r>
            <a:endParaRPr lang="cs-CZ" sz="3600" dirty="0"/>
          </a:p>
          <a:p>
            <a:pPr lvl="4"/>
            <a:r>
              <a:rPr lang="cs-CZ" sz="3600" b="1" dirty="0"/>
              <a:t>sedmo</a:t>
            </a:r>
            <a:endParaRPr lang="cs-CZ" sz="3600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090010"/>
            <a:ext cx="3096345" cy="205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4365104"/>
            <a:ext cx="3096345" cy="205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36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popisu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Základní poloha     Typ kleku       Bližší upřesnění</a:t>
            </a:r>
          </a:p>
          <a:p>
            <a:pPr marL="0" indent="0">
              <a:buNone/>
            </a:pPr>
            <a:endParaRPr lang="cs-CZ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Klek                             (</a:t>
            </a:r>
            <a:r>
              <a:rPr lang="cs-CZ" b="1" strike="sngStrike" dirty="0" smtClean="0"/>
              <a:t>zpříma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r>
              <a:rPr lang="cs-CZ" b="1" dirty="0" smtClean="0"/>
              <a:t>Klek 			       únožný 	 pravou/levou</a:t>
            </a:r>
          </a:p>
          <a:p>
            <a:pPr marL="0" indent="0">
              <a:buNone/>
            </a:pPr>
            <a:r>
              <a:rPr lang="cs-CZ" b="1" dirty="0" smtClean="0"/>
              <a:t>Klek 			       na pravé</a:t>
            </a:r>
          </a:p>
          <a:p>
            <a:pPr marL="0" indent="0">
              <a:buNone/>
            </a:pPr>
            <a:r>
              <a:rPr lang="cs-CZ" b="1" dirty="0" smtClean="0"/>
              <a:t>Klek                             přednožný     levou/pravou</a:t>
            </a:r>
          </a:p>
          <a:p>
            <a:pPr marL="0" indent="0">
              <a:buNone/>
            </a:pPr>
            <a:r>
              <a:rPr lang="cs-CZ" b="1" dirty="0" smtClean="0"/>
              <a:t>Klek                             sedmo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05129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Náklon</a:t>
            </a:r>
            <a:r>
              <a:rPr lang="cs-CZ" dirty="0"/>
              <a:t> – univerzální název pro mírně šikmou nebo šikmou polohu těla vzhledem k základně.</a:t>
            </a:r>
          </a:p>
          <a:p>
            <a:pPr marL="0" indent="0">
              <a:buNone/>
            </a:pPr>
            <a:r>
              <a:rPr lang="cs-CZ" dirty="0"/>
              <a:t>	- vzad, vpřed, vlevo, vpravo </a:t>
            </a:r>
            <a:r>
              <a:rPr lang="cs-CZ" dirty="0" smtClean="0"/>
              <a:t>…….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kleku náklon – vpřed  X  vzad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717032"/>
            <a:ext cx="17430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909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Pohyby do kleků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Sun</a:t>
            </a:r>
          </a:p>
          <a:p>
            <a:r>
              <a:rPr lang="cs-CZ" dirty="0" smtClean="0"/>
              <a:t>Přísun</a:t>
            </a:r>
          </a:p>
          <a:p>
            <a:r>
              <a:rPr lang="cs-CZ" dirty="0" smtClean="0"/>
              <a:t>Přinožení</a:t>
            </a:r>
          </a:p>
          <a:p>
            <a:r>
              <a:rPr lang="cs-CZ" dirty="0" smtClean="0"/>
              <a:t>Výkrok</a:t>
            </a:r>
          </a:p>
          <a:p>
            <a:r>
              <a:rPr lang="cs-CZ" dirty="0" smtClean="0"/>
              <a:t>Obrat </a:t>
            </a:r>
          </a:p>
          <a:p>
            <a:r>
              <a:rPr lang="cs-CZ" dirty="0" smtClean="0"/>
              <a:t>Přenos – přenesení váhy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2631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96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KLEKY</vt:lpstr>
      <vt:lpstr> Rozdělení kleků </vt:lpstr>
      <vt:lpstr>Rozdělení kleků</vt:lpstr>
      <vt:lpstr>Rozdělení kleků</vt:lpstr>
      <vt:lpstr>Rozdělení kleků</vt:lpstr>
      <vt:lpstr>Rozdělení kleků</vt:lpstr>
      <vt:lpstr>KLEKY</vt:lpstr>
      <vt:lpstr>KLEKY</vt:lpstr>
      <vt:lpstr>Pohyby do kleků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KLEKY</dc:title>
  <dc:creator>vaculikova</dc:creator>
  <cp:lastModifiedBy>vaculikova</cp:lastModifiedBy>
  <cp:revision>14</cp:revision>
  <dcterms:created xsi:type="dcterms:W3CDTF">2016-10-09T19:30:57Z</dcterms:created>
  <dcterms:modified xsi:type="dcterms:W3CDTF">2017-11-11T14:46:18Z</dcterms:modified>
</cp:coreProperties>
</file>