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72" r:id="rId5"/>
    <p:sldId id="261" r:id="rId6"/>
    <p:sldId id="264" r:id="rId7"/>
    <p:sldId id="271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8F92-91C0-4DE7-87AE-E983BA14F97B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17623-CA14-4ED7-B8B9-86A68B702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06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polohy </a:t>
            </a:r>
            <a:r>
              <a:rPr lang="cs-CZ" dirty="0"/>
              <a:t>celého těla, kdy na podložce spočívá </a:t>
            </a:r>
            <a:r>
              <a:rPr lang="cs-CZ" dirty="0">
                <a:solidFill>
                  <a:srgbClr val="FF0000"/>
                </a:solidFill>
              </a:rPr>
              <a:t>trup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jeho </a:t>
            </a:r>
            <a:r>
              <a:rPr lang="cs-CZ" dirty="0" smtClean="0">
                <a:solidFill>
                  <a:srgbClr val="FF0000"/>
                </a:solidFill>
              </a:rPr>
              <a:t>část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2705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0232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482" y="4653706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6581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35" y="270892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lehů</a:t>
            </a:r>
            <a:br>
              <a:rPr lang="cs-CZ" b="1" dirty="0" smtClean="0"/>
            </a:br>
            <a:r>
              <a:rPr lang="cs-CZ" b="1" dirty="0">
                <a:solidFill>
                  <a:srgbClr val="FF0000"/>
                </a:solidFill>
              </a:rPr>
              <a:t>Podle </a:t>
            </a:r>
            <a:r>
              <a:rPr lang="cs-CZ" b="1" dirty="0" smtClean="0">
                <a:solidFill>
                  <a:srgbClr val="FF0000"/>
                </a:solidFill>
              </a:rPr>
              <a:t>části trupu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Na</a:t>
            </a:r>
            <a:r>
              <a:rPr lang="cs-CZ" b="1" strike="sngStrike" dirty="0" smtClean="0"/>
              <a:t> </a:t>
            </a:r>
            <a:r>
              <a:rPr lang="cs-CZ" b="1" strike="sngStrike" dirty="0" smtClean="0"/>
              <a:t>zádech</a:t>
            </a:r>
          </a:p>
          <a:p>
            <a:pPr lvl="0"/>
            <a:endParaRPr lang="cs-CZ" b="1" dirty="0" smtClean="0"/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Na </a:t>
            </a:r>
            <a:r>
              <a:rPr lang="cs-CZ" b="1" dirty="0" smtClean="0"/>
              <a:t>břiše</a:t>
            </a:r>
          </a:p>
          <a:p>
            <a:pPr lvl="6"/>
            <a:endParaRPr lang="cs-CZ" b="1" dirty="0" smtClean="0"/>
          </a:p>
          <a:p>
            <a:pPr lvl="6"/>
            <a:endParaRPr lang="cs-CZ" b="1" dirty="0"/>
          </a:p>
          <a:p>
            <a:pPr lvl="6"/>
            <a:endParaRPr lang="cs-CZ" b="1" dirty="0" smtClean="0"/>
          </a:p>
          <a:p>
            <a:pPr lvl="6"/>
            <a:r>
              <a:rPr lang="cs-CZ" sz="3200" b="1" dirty="0" smtClean="0"/>
              <a:t>Na </a:t>
            </a:r>
            <a:r>
              <a:rPr lang="cs-CZ" sz="3200" b="1" dirty="0" smtClean="0"/>
              <a:t>boku (pravém, levém)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25144"/>
            <a:ext cx="2466975" cy="1847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652" y="3530864"/>
            <a:ext cx="2857500" cy="182230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6652" y="172897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úhlu v kolenou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Lehy </a:t>
            </a:r>
            <a:r>
              <a:rPr lang="cs-CZ" b="1" dirty="0" smtClean="0"/>
              <a:t>– </a:t>
            </a:r>
            <a:r>
              <a:rPr lang="cs-CZ" b="1" dirty="0" smtClean="0"/>
              <a:t>nohy jsou napjaty</a:t>
            </a:r>
          </a:p>
          <a:p>
            <a:endParaRPr lang="cs-CZ" b="1" dirty="0"/>
          </a:p>
          <a:p>
            <a:endParaRPr lang="cs-CZ" b="1" u="sng" dirty="0" smtClean="0"/>
          </a:p>
          <a:p>
            <a:r>
              <a:rPr lang="cs-CZ" b="1" u="sng" dirty="0" smtClean="0"/>
              <a:t>Lehy </a:t>
            </a:r>
            <a:r>
              <a:rPr lang="cs-CZ" b="1" u="sng" dirty="0" err="1" smtClean="0"/>
              <a:t>pokrčmo</a:t>
            </a:r>
            <a:r>
              <a:rPr lang="cs-CZ" b="1" u="sng" dirty="0" smtClean="0"/>
              <a:t> </a:t>
            </a:r>
            <a:r>
              <a:rPr lang="cs-CZ" b="1" dirty="0" smtClean="0"/>
              <a:t>– nohy jsou pokrčeny, úhel v podkolení &gt;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r>
              <a:rPr lang="cs-CZ" b="1" u="sng" dirty="0" smtClean="0"/>
              <a:t>Lehy skrčmo </a:t>
            </a:r>
            <a:r>
              <a:rPr lang="cs-CZ" b="1" dirty="0" smtClean="0"/>
              <a:t>– nohy jsou skrčeny,  úhel v </a:t>
            </a:r>
            <a:r>
              <a:rPr lang="cs-CZ" b="1" dirty="0"/>
              <a:t>podkolení </a:t>
            </a:r>
            <a:r>
              <a:rPr lang="cs-CZ" b="1" dirty="0" smtClean="0"/>
              <a:t>                                                         ˂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212976"/>
            <a:ext cx="2727201" cy="143862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5517232"/>
            <a:ext cx="2095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3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vzájemné polohy nohou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Snožné </a:t>
            </a:r>
            <a:r>
              <a:rPr lang="cs-CZ" b="1" dirty="0" smtClean="0"/>
              <a:t>– nohy jsou u sebe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smtClean="0"/>
              <a:t>Roznožné </a:t>
            </a:r>
            <a:r>
              <a:rPr lang="cs-CZ" b="1" dirty="0" smtClean="0"/>
              <a:t>– nohy jsou oddáleny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err="1" smtClean="0"/>
              <a:t>Skřižné</a:t>
            </a:r>
            <a:r>
              <a:rPr lang="cs-CZ" b="1" dirty="0" smtClean="0"/>
              <a:t> – nohy jsou překříženy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15668"/>
            <a:ext cx="2416895" cy="160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2194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51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695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LEHY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b="1" dirty="0" smtClean="0"/>
              <a:t>Lehy vznesmo </a:t>
            </a:r>
            <a:r>
              <a:rPr lang="cs-CZ" sz="2000" dirty="0" smtClean="0"/>
              <a:t>– nohy směřují šikmo vzhůru, dolní část trupu je zvednuta</a:t>
            </a: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leh vznesmo				leh vznesmo </a:t>
            </a:r>
            <a:r>
              <a:rPr lang="cs-CZ" sz="2000" dirty="0" err="1" smtClean="0"/>
              <a:t>pokrčmo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Leh sedmo </a:t>
            </a:r>
            <a:r>
              <a:rPr lang="cs-CZ" sz="2000" dirty="0" smtClean="0"/>
              <a:t>– trup je opřen o šikmou základnu pod úhlem menším než 45</a:t>
            </a:r>
            <a:r>
              <a:rPr lang="cs-CZ" sz="2000" baseline="30000" dirty="0" smtClean="0"/>
              <a:t>0</a:t>
            </a:r>
            <a:r>
              <a:rPr lang="cs-CZ" sz="2000" dirty="0" smtClean="0"/>
              <a:t> a část hmotnosti spočívá na hýždích.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372" y="1793229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279876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81" y="4869159"/>
            <a:ext cx="226695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06203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popisu lehů </a:t>
            </a:r>
            <a:r>
              <a:rPr lang="cs-CZ" b="1" dirty="0" smtClean="0">
                <a:solidFill>
                  <a:srgbClr val="FF0000"/>
                </a:solidFill>
              </a:rPr>
              <a:t>na zádech, na břiše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      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strike="sngStrike" dirty="0" smtClean="0"/>
              <a:t>na zádech)</a:t>
            </a:r>
            <a:r>
              <a:rPr lang="cs-CZ" dirty="0" smtClean="0"/>
              <a:t>          (</a:t>
            </a:r>
            <a:r>
              <a:rPr lang="cs-CZ" strike="sngStrike" dirty="0" smtClean="0"/>
              <a:t>snožný</a:t>
            </a:r>
            <a:r>
              <a:rPr lang="cs-CZ" dirty="0" smtClean="0"/>
              <a:t>)		    (</a:t>
            </a:r>
            <a:r>
              <a:rPr lang="cs-CZ" strike="sngStrike" dirty="0" smtClean="0"/>
              <a:t>nohy napjaty)</a:t>
            </a:r>
          </a:p>
          <a:p>
            <a:pPr marL="0" indent="0">
              <a:buNone/>
            </a:pPr>
            <a:endParaRPr lang="cs-CZ" strike="sngStrike" dirty="0" smtClean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Leh </a:t>
            </a:r>
            <a:r>
              <a:rPr lang="cs-CZ" b="1" dirty="0" smtClean="0"/>
              <a:t>	     </a:t>
            </a:r>
            <a:r>
              <a:rPr lang="cs-CZ" b="1" dirty="0" smtClean="0"/>
              <a:t>		</a:t>
            </a:r>
            <a:r>
              <a:rPr lang="cs-CZ" b="1" dirty="0"/>
              <a:t>       			</a:t>
            </a:r>
            <a:r>
              <a:rPr lang="cs-CZ" b="1" dirty="0" smtClean="0"/>
              <a:t>    </a:t>
            </a:r>
            <a:r>
              <a:rPr lang="cs-CZ" b="1" dirty="0" err="1" smtClean="0"/>
              <a:t>pokrčmo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roznožný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 skrčmo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na </a:t>
            </a:r>
            <a:r>
              <a:rPr lang="cs-CZ" b="1" dirty="0" smtClean="0"/>
              <a:t>břiše	          </a:t>
            </a:r>
            <a:r>
              <a:rPr lang="cs-CZ" b="1" dirty="0" err="1" smtClean="0"/>
              <a:t>zkřižný</a:t>
            </a:r>
            <a:r>
              <a:rPr lang="cs-CZ" b="1" dirty="0" smtClean="0"/>
              <a:t>  </a:t>
            </a:r>
            <a:r>
              <a:rPr lang="cs-CZ" dirty="0" smtClean="0"/>
              <a:t>------------------- P/L přes</a:t>
            </a: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</a:t>
            </a: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 smtClean="0"/>
              <a:t>	     </a:t>
            </a:r>
            <a:r>
              <a:rPr lang="cs-CZ" b="1" dirty="0" smtClean="0"/>
              <a:t> 			</a:t>
            </a:r>
            <a:endParaRPr lang="cs-CZ" b="1" dirty="0" smtClean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403648" y="2924944"/>
            <a:ext cx="64807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64807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avá složená závorka 7"/>
          <p:cNvSpPr/>
          <p:nvPr/>
        </p:nvSpPr>
        <p:spPr>
          <a:xfrm>
            <a:off x="3419872" y="2924944"/>
            <a:ext cx="720080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složená závorka 8"/>
          <p:cNvSpPr/>
          <p:nvPr/>
        </p:nvSpPr>
        <p:spPr>
          <a:xfrm>
            <a:off x="5940152" y="2924944"/>
            <a:ext cx="288032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030663" algn="l"/>
              </a:tabLst>
            </a:pPr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Příklad popisu lehů </a:t>
            </a:r>
            <a:r>
              <a:rPr lang="cs-CZ" sz="2400" b="1" dirty="0" smtClean="0">
                <a:solidFill>
                  <a:srgbClr val="FF0000"/>
                </a:solidFill>
              </a:rPr>
              <a:t>na boku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     </a:t>
            </a:r>
          </a:p>
          <a:p>
            <a:pPr marL="0" indent="0">
              <a:buNone/>
            </a:pPr>
            <a:r>
              <a:rPr lang="cs-CZ" sz="2400" b="1" dirty="0" smtClean="0"/>
              <a:t>	na </a:t>
            </a:r>
            <a:r>
              <a:rPr lang="cs-CZ" sz="2400" b="1" dirty="0"/>
              <a:t>L </a:t>
            </a:r>
            <a:r>
              <a:rPr lang="cs-CZ" sz="2400" b="1" dirty="0" smtClean="0"/>
              <a:t>boku	</a:t>
            </a:r>
            <a:r>
              <a:rPr lang="cs-CZ" sz="2400" dirty="0" smtClean="0"/>
              <a:t>(</a:t>
            </a:r>
            <a:r>
              <a:rPr lang="cs-CZ" sz="2400" strike="sngStrike" dirty="0" smtClean="0"/>
              <a:t>snožný</a:t>
            </a:r>
            <a:r>
              <a:rPr lang="cs-CZ" sz="2400" dirty="0" smtClean="0"/>
              <a:t>)    (</a:t>
            </a:r>
            <a:r>
              <a:rPr lang="cs-CZ" sz="2400" strike="sngStrike" dirty="0" smtClean="0"/>
              <a:t>nohy v </a:t>
            </a:r>
            <a:r>
              <a:rPr lang="cs-CZ" sz="2400" strike="sngStrike" dirty="0" err="1" smtClean="0"/>
              <a:t>prodl</a:t>
            </a:r>
            <a:r>
              <a:rPr lang="cs-CZ" sz="2400" strike="sngStrike" dirty="0" smtClean="0"/>
              <a:t>. trupu</a:t>
            </a:r>
            <a:r>
              <a:rPr lang="cs-CZ" sz="2400" dirty="0" smtClean="0"/>
              <a:t>)      (</a:t>
            </a:r>
            <a:r>
              <a:rPr lang="cs-CZ" sz="2400" strike="sngStrike" dirty="0" smtClean="0"/>
              <a:t>napjaty</a:t>
            </a:r>
            <a:r>
              <a:rPr lang="cs-CZ" sz="2400" dirty="0" smtClean="0"/>
              <a:t>) 	</a:t>
            </a:r>
          </a:p>
          <a:p>
            <a:pPr marL="0" indent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Leh   </a:t>
            </a:r>
            <a:r>
              <a:rPr lang="cs-CZ" sz="2400" b="1" dirty="0" smtClean="0"/>
              <a:t> 		</a:t>
            </a:r>
            <a:r>
              <a:rPr lang="cs-CZ" sz="2400" dirty="0" smtClean="0"/>
              <a:t>				  	</a:t>
            </a:r>
            <a:r>
              <a:rPr lang="cs-CZ" sz="2400" b="1" dirty="0" smtClean="0"/>
              <a:t>       </a:t>
            </a:r>
            <a:r>
              <a:rPr lang="cs-CZ" sz="2400" b="1" dirty="0"/>
              <a:t>	</a:t>
            </a:r>
            <a:r>
              <a:rPr lang="cs-CZ" sz="2400" b="1" dirty="0" smtClean="0"/>
              <a:t>																		</a:t>
            </a:r>
            <a:r>
              <a:rPr lang="cs-CZ" sz="2400" b="1" dirty="0" err="1" smtClean="0"/>
              <a:t>pokrčmo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	  				</a:t>
            </a:r>
          </a:p>
          <a:p>
            <a:pPr marL="0" indent="0">
              <a:buNone/>
            </a:pPr>
            <a:r>
              <a:rPr lang="cs-CZ" sz="2400" b="1" dirty="0" smtClean="0"/>
              <a:t> </a:t>
            </a:r>
            <a:r>
              <a:rPr lang="cs-CZ" sz="2400" b="1" dirty="0" smtClean="0"/>
              <a:t>	</a:t>
            </a:r>
            <a:r>
              <a:rPr lang="cs-CZ" sz="2400" b="1" dirty="0"/>
              <a:t>				 L vpřed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na P </a:t>
            </a:r>
            <a:r>
              <a:rPr lang="cs-CZ" sz="2400" b="1" dirty="0" smtClean="0"/>
              <a:t>boku</a:t>
            </a:r>
            <a:r>
              <a:rPr lang="cs-CZ" sz="2400" b="1" dirty="0"/>
              <a:t> </a:t>
            </a:r>
            <a:r>
              <a:rPr lang="cs-CZ" sz="2400" b="1" dirty="0" smtClean="0"/>
              <a:t> </a:t>
            </a:r>
            <a:r>
              <a:rPr lang="cs-CZ" sz="2400" b="1" dirty="0" smtClean="0"/>
              <a:t>         roznožný</a:t>
            </a:r>
            <a:r>
              <a:rPr lang="cs-CZ" sz="2400" b="1" dirty="0" smtClean="0"/>
              <a:t>  	</a:t>
            </a:r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			P vpřed 	                      									</a:t>
            </a:r>
            <a:r>
              <a:rPr lang="cs-CZ" sz="2400" b="1" dirty="0" smtClean="0"/>
              <a:t>skrčmo</a:t>
            </a:r>
            <a:r>
              <a:rPr lang="cs-CZ" sz="2400" b="1" dirty="0"/>
              <a:t>	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4570824" y="5299303"/>
            <a:ext cx="222464" cy="28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4570825" y="4869160"/>
            <a:ext cx="222463" cy="287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1115616" y="2780928"/>
            <a:ext cx="5040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115616" y="4213938"/>
            <a:ext cx="360040" cy="798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080250" y="2649910"/>
            <a:ext cx="648072" cy="121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3059832" y="3956526"/>
            <a:ext cx="668490" cy="1056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avá složená závorka 32"/>
          <p:cNvSpPr/>
          <p:nvPr/>
        </p:nvSpPr>
        <p:spPr>
          <a:xfrm>
            <a:off x="6948264" y="2406588"/>
            <a:ext cx="648072" cy="3614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Pravá složená závorka 33"/>
          <p:cNvSpPr/>
          <p:nvPr/>
        </p:nvSpPr>
        <p:spPr>
          <a:xfrm>
            <a:off x="2411760" y="2401230"/>
            <a:ext cx="504266" cy="30427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6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70074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</a:t>
            </a:r>
            <a:r>
              <a:rPr lang="cs-CZ" b="1" dirty="0">
                <a:solidFill>
                  <a:srgbClr val="FF0000"/>
                </a:solidFill>
              </a:rPr>
              <a:t>popisu </a:t>
            </a:r>
            <a:r>
              <a:rPr lang="cs-CZ" b="1" dirty="0" smtClean="0">
                <a:solidFill>
                  <a:srgbClr val="FF0000"/>
                </a:solidFill>
              </a:rPr>
              <a:t>lehů </a:t>
            </a:r>
            <a:r>
              <a:rPr lang="cs-CZ" b="1" dirty="0" smtClean="0">
                <a:solidFill>
                  <a:srgbClr val="FF0000"/>
                </a:solidFill>
              </a:rPr>
              <a:t>vznesmo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   </a:t>
            </a:r>
            <a:r>
              <a:rPr lang="cs-CZ" strike="sngStrike" dirty="0" smtClean="0"/>
              <a:t>(snožný)</a:t>
            </a:r>
            <a:r>
              <a:rPr lang="cs-CZ" dirty="0" smtClean="0"/>
              <a:t> </a:t>
            </a:r>
            <a:r>
              <a:rPr lang="cs-CZ" dirty="0" smtClean="0"/>
              <a:t>		             	</a:t>
            </a:r>
            <a:r>
              <a:rPr lang="cs-CZ" dirty="0" smtClean="0"/>
              <a:t>        (</a:t>
            </a:r>
            <a:r>
              <a:rPr lang="cs-CZ" strike="sngStrike" dirty="0" smtClean="0"/>
              <a:t>n. napjaty)</a:t>
            </a:r>
            <a:endParaRPr lang="cs-CZ" strike="sngStrike" dirty="0" smtClean="0"/>
          </a:p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dirty="0" smtClean="0"/>
              <a:t>    (čelný)         </a:t>
            </a:r>
            <a:endParaRPr lang="cs-CZ" b="1" strike="sngStrike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Leh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		</a:t>
            </a:r>
            <a:r>
              <a:rPr lang="cs-CZ" b="1" dirty="0" smtClean="0"/>
              <a:t>roznožný </a:t>
            </a:r>
            <a:r>
              <a:rPr lang="cs-CZ" b="1" dirty="0" smtClean="0">
                <a:solidFill>
                  <a:srgbClr val="FF0000"/>
                </a:solidFill>
              </a:rPr>
              <a:t>		     		</a:t>
            </a:r>
            <a:r>
              <a:rPr lang="cs-CZ" b="1" dirty="0" smtClean="0">
                <a:solidFill>
                  <a:srgbClr val="FF0000"/>
                </a:solidFill>
              </a:rPr>
              <a:t>           </a:t>
            </a:r>
            <a:r>
              <a:rPr lang="cs-CZ" dirty="0" err="1" smtClean="0"/>
              <a:t>pokrčmo</a:t>
            </a:r>
            <a:endParaRPr lang="cs-CZ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vznesmo</a:t>
            </a:r>
            <a:r>
              <a:rPr lang="cs-CZ" sz="2800" b="1" dirty="0" smtClean="0"/>
              <a:t>	   		</a:t>
            </a:r>
            <a:r>
              <a:rPr lang="cs-CZ" sz="2800" b="1" dirty="0" smtClean="0"/>
              <a:t>     </a:t>
            </a:r>
            <a:r>
              <a:rPr lang="cs-CZ" sz="2800" dirty="0" smtClean="0"/>
              <a:t>(bočný)  --- L/P </a:t>
            </a:r>
            <a:r>
              <a:rPr lang="cs-CZ" sz="2800" dirty="0"/>
              <a:t>vpřed </a:t>
            </a:r>
            <a:r>
              <a:rPr lang="cs-CZ" sz="2800" dirty="0" smtClean="0"/>
              <a:t>   </a:t>
            </a:r>
            <a:r>
              <a:rPr lang="cs-CZ" sz="2800" dirty="0" smtClean="0"/>
              <a:t>	  </a:t>
            </a:r>
            <a:endParaRPr lang="cs-CZ" sz="3500" dirty="0" smtClean="0"/>
          </a:p>
          <a:p>
            <a:pPr marL="0" indent="0">
              <a:buNone/>
            </a:pPr>
            <a:r>
              <a:rPr lang="cs-CZ" b="1" dirty="0" smtClean="0"/>
              <a:t>		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b="1" dirty="0" err="1" smtClean="0"/>
              <a:t>zkřižný</a:t>
            </a:r>
            <a:r>
              <a:rPr lang="cs-CZ" sz="2800" b="1" dirty="0" smtClean="0"/>
              <a:t>	</a:t>
            </a:r>
            <a:r>
              <a:rPr lang="cs-CZ" sz="2800" b="1" dirty="0" smtClean="0"/>
              <a:t>    </a:t>
            </a:r>
            <a:r>
              <a:rPr lang="cs-CZ" sz="2800" dirty="0" smtClean="0"/>
              <a:t>------------------L/P přes</a:t>
            </a:r>
            <a:r>
              <a:rPr lang="cs-CZ" sz="2800" b="1" dirty="0" smtClean="0"/>
              <a:t>	</a:t>
            </a:r>
            <a:r>
              <a:rPr lang="cs-CZ" dirty="0" smtClean="0"/>
              <a:t> </a:t>
            </a:r>
            <a:r>
              <a:rPr lang="cs-CZ" dirty="0" smtClean="0"/>
              <a:t>skrčmo                  </a:t>
            </a:r>
            <a:r>
              <a:rPr lang="cs-CZ" dirty="0" smtClean="0"/>
              <a:t>						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6964493" y="2636912"/>
            <a:ext cx="792088" cy="3013540"/>
          </a:xfrm>
          <a:prstGeom prst="rightBrace">
            <a:avLst>
              <a:gd name="adj1" fmla="val 8333"/>
              <a:gd name="adj2" fmla="val 513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3635896" y="3933056"/>
            <a:ext cx="457200" cy="42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635896" y="3501008"/>
            <a:ext cx="457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965915" y="3068960"/>
            <a:ext cx="941789" cy="807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965915" y="3933056"/>
            <a:ext cx="9417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965915" y="3933056"/>
            <a:ext cx="941789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41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113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LEHY</vt:lpstr>
      <vt:lpstr>  Rozdělení lehů Podle části trupu </vt:lpstr>
      <vt:lpstr> Rozdělení lehů Podle úhlu v kolenou</vt:lpstr>
      <vt:lpstr> Rozdělení lehů Podle vzájemné polohy nohou</vt:lpstr>
      <vt:lpstr> LEHY </vt:lpstr>
      <vt:lpstr>LEHY</vt:lpstr>
      <vt:lpstr>LEHY</vt:lpstr>
      <vt:lpstr>Lehy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vaculikova</cp:lastModifiedBy>
  <cp:revision>40</cp:revision>
  <dcterms:created xsi:type="dcterms:W3CDTF">2016-10-09T19:30:57Z</dcterms:created>
  <dcterms:modified xsi:type="dcterms:W3CDTF">2017-10-21T21:15:36Z</dcterms:modified>
</cp:coreProperties>
</file>