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4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9B6DA-A41A-4FEB-A71D-DCE5088C48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F65ADC-FEF3-4DC4-987D-CCE7ED8BC3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9A1831-9F87-46FE-BC91-4472785D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2D82-3813-4CED-AC86-85943E964632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7B52F3-968C-4678-B7BA-76076584F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CA7B27-16ED-4999-B3D0-BF0CE9457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D84A-93A1-445D-BCBA-CD50B75574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46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4BD56-0A3C-468E-AE50-7EFF8A7B2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9500A64-478C-4FED-AB67-E658B63039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B69CE7-5098-4609-A369-D29EC4BF3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2D82-3813-4CED-AC86-85943E964632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DF66D7-8189-449D-91A1-30E77667D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C3661C-44A1-4313-B42D-10D97C97F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D84A-93A1-445D-BCBA-CD50B75574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842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07C9CA3-48AC-49E9-90BF-DF5C5A69DE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D194DA3-BBF0-49B8-96CD-1ADEB15FB0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E1C1F3-9886-40E3-94CA-1B643B432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2D82-3813-4CED-AC86-85943E964632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6925CC-3082-4141-A141-AB2EDF2F1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536780-4E6F-4770-80F6-F5C778AB4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D84A-93A1-445D-BCBA-CD50B75574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23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A164E8-20BF-4DAA-9ADE-68B33AEE6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3C51C4-B064-4FAA-BA76-1972383FA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F32631-6BE6-4795-AD5A-9CF3FDC46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2D82-3813-4CED-AC86-85943E964632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71FB4F-3680-45DC-9BFD-7ABF141F8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E98E87-78DA-4968-8025-B2A6A523D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D84A-93A1-445D-BCBA-CD50B75574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65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6775F8-DD62-4BB0-B5D3-D0F3383CA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EE22C77-B5C7-4FCC-9ADA-FAD3EEAE2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D5D3C7-3C53-49B8-8272-C1C58CDB4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2D82-3813-4CED-AC86-85943E964632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8E791A-E4D7-437D-B2E5-9DA721BF1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05F414-9392-4EE8-8AFB-F2CE63313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D84A-93A1-445D-BCBA-CD50B75574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604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A07C3-3687-4BB7-AC50-DE77BAAE9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7712E1-E872-49B3-82D6-628291AA8E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FD05814-07E2-4D2C-9838-9B9B961027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B3ECB2-7229-48DC-A554-5F3434F98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2D82-3813-4CED-AC86-85943E964632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257B21-F1A8-449E-9E5C-BC034D5F3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A95C4BA-330D-4FB4-85D8-95A99AE1A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D84A-93A1-445D-BCBA-CD50B75574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538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E10B21-E2D7-4EB6-AB2B-B44B1A1E4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50EEA0D-1A2D-47D4-A892-69176D5B4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8794617-A2BD-409C-8685-BB179BE991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83F76FA-AEE1-42CA-B434-3671A9E1B0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39F483B-EEC5-483D-880F-DCD2176C76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D88971D-F13D-4A38-BDA4-C9EE057C7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2D82-3813-4CED-AC86-85943E964632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836D768-F172-4CF9-AA90-412F36D21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1338C24-8FDB-4FEE-A9F1-9BD628763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D84A-93A1-445D-BCBA-CD50B75574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574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FF6851-8322-4ED7-9C37-C9ED28E10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1BFD958-A001-42AD-8FC9-FBF4494FF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2D82-3813-4CED-AC86-85943E964632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3164159-0147-4CDA-90F1-9BECE9CEA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B0A867E-DD4A-4428-94C3-404725ACE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D84A-93A1-445D-BCBA-CD50B75574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531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1936F2A-C733-4D8F-A21D-CF2E16CBE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2D82-3813-4CED-AC86-85943E964632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D9D423E-E612-44D9-9E7B-FD5240C96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AC7E7AB-1A50-43BD-AEBF-95E491003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D84A-93A1-445D-BCBA-CD50B75574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589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4056C3-74FC-4D27-A461-5F81231D6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BBAFA2-1069-48CA-85C7-D1C0C6214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E6B6333-C8C2-4866-A87C-E0C43047C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C7B34DF-5D48-4ABE-ACBB-884412BF3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2D82-3813-4CED-AC86-85943E964632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10DE653-0DD8-47A4-B5D1-DA2750084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73BF461-A741-4BD0-91C2-A5B14FE8D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D84A-93A1-445D-BCBA-CD50B75574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983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2A740F-659B-4216-BB6D-017B1B582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63E7E24-DF4A-410B-9CA2-E6CC7BE471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74E3E8F-F185-4492-8C46-83F9A8EA5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CCCF6CA-F323-4C0A-83BB-A012604A8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2D82-3813-4CED-AC86-85943E964632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899719C-009D-4D86-81BA-BCE9D1058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2D9C0F-E00A-466F-87B5-0A380F2D5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D84A-93A1-445D-BCBA-CD50B75574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64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A11B377-0E30-48C9-A1D0-ED1D9CEC5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62B6E9D-E34F-423B-BAC8-4D2879863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5307DC-D8BA-4A8D-82EE-6A3BD1AEE2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92D82-3813-4CED-AC86-85943E964632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2DD8FB-F7F9-4A70-8F34-DD50C10F3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0A0EB7-6A18-49BE-BBF7-81377F8462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5D84A-93A1-445D-BCBA-CD50B75574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98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88B0E9-A35F-421E-8976-F9D3B17156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Propedeutika úpolů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D2C386F-B4F5-4F6C-ADD7-C87B9DFB91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535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k ukončení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/>
              <a:t>1. Teoretický test: </a:t>
            </a:r>
          </a:p>
          <a:p>
            <a:r>
              <a:rPr lang="cs-CZ" dirty="0"/>
              <a:t>ověří znalosti ze systematiky a biomechaniky a historie průpravných úpolů 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2. Praktický test: </a:t>
            </a:r>
          </a:p>
          <a:p>
            <a:r>
              <a:rPr lang="cs-CZ" dirty="0"/>
              <a:t>Kondiční pádový test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3. Praktický test</a:t>
            </a:r>
          </a:p>
          <a:p>
            <a:r>
              <a:rPr lang="cs-CZ" b="1" dirty="0"/>
              <a:t>Pokročilá pádová technika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4. Seminární práce: </a:t>
            </a:r>
          </a:p>
          <a:p>
            <a:r>
              <a:rPr lang="cs-CZ" dirty="0"/>
              <a:t>Samostatné vypracování zásobníku 8 cvičení s popisem a videozáznamem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0296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Zadání</a:t>
            </a:r>
          </a:p>
          <a:p>
            <a:r>
              <a:rPr lang="cs-CZ" dirty="0"/>
              <a:t>Student samostatně vypracuje práci zaměřenou na průpravné úpoly ve vybraném </a:t>
            </a:r>
            <a:r>
              <a:rPr lang="cs-CZ" dirty="0" err="1"/>
              <a:t>úpolovém</a:t>
            </a:r>
            <a:r>
              <a:rPr lang="cs-CZ" dirty="0"/>
              <a:t> systému (</a:t>
            </a:r>
            <a:r>
              <a:rPr lang="cs-CZ" dirty="0" err="1"/>
              <a:t>úpolový</a:t>
            </a:r>
            <a:r>
              <a:rPr lang="cs-CZ" dirty="0"/>
              <a:t> sport, bojové umění, sebeobrana) pro rozvoj pohybových schopností. </a:t>
            </a:r>
          </a:p>
          <a:p>
            <a:r>
              <a:rPr lang="cs-CZ" dirty="0"/>
              <a:t>Cílem práce je vypracovat seznam 8 cvičení specifických pro danou </a:t>
            </a:r>
            <a:r>
              <a:rPr lang="cs-CZ" dirty="0" err="1"/>
              <a:t>úpolovou</a:t>
            </a:r>
            <a:r>
              <a:rPr lang="cs-CZ" dirty="0"/>
              <a:t> disciplínu </a:t>
            </a:r>
            <a:br>
              <a:rPr lang="cs-CZ" dirty="0"/>
            </a:br>
            <a:r>
              <a:rPr lang="cs-CZ" dirty="0"/>
              <a:t>a aplikovat znalosti získané ze studia odborné literatury i praxe.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137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Téma: </a:t>
            </a:r>
          </a:p>
          <a:p>
            <a:pPr marL="0" indent="0">
              <a:buNone/>
            </a:pPr>
            <a:r>
              <a:rPr lang="cs-CZ" dirty="0"/>
              <a:t>Průpravné úpoly v kondiční a technické přípravě úpolových systémů.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Formát: </a:t>
            </a:r>
          </a:p>
          <a:p>
            <a:pPr marL="0" indent="0">
              <a:buNone/>
            </a:pPr>
            <a:r>
              <a:rPr lang="cs-CZ" dirty="0"/>
              <a:t>Písmo </a:t>
            </a:r>
            <a:r>
              <a:rPr lang="cs-CZ" dirty="0" err="1"/>
              <a:t>Times</a:t>
            </a:r>
            <a:r>
              <a:rPr lang="cs-CZ" dirty="0"/>
              <a:t> New Roman 12 b. Řádkování 1,5. Zarovnání odstavců do bloku. 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Rozsah: </a:t>
            </a:r>
          </a:p>
          <a:p>
            <a:pPr marL="0" indent="0">
              <a:buNone/>
            </a:pPr>
            <a:r>
              <a:rPr lang="pl-PL" dirty="0"/>
              <a:t>min. 4 strany A4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0664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0598" y="1784350"/>
            <a:ext cx="9826002" cy="450738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4200" b="1" dirty="0"/>
              <a:t>Struktura</a:t>
            </a:r>
          </a:p>
          <a:p>
            <a:pPr marL="0" indent="0">
              <a:buNone/>
            </a:pPr>
            <a:endParaRPr lang="cs-CZ" sz="4200" dirty="0"/>
          </a:p>
          <a:p>
            <a:pPr marL="0" indent="0">
              <a:buNone/>
            </a:pPr>
            <a:r>
              <a:rPr lang="cs-CZ" sz="4200" dirty="0"/>
              <a:t>1. Úvodní strana: </a:t>
            </a:r>
          </a:p>
          <a:p>
            <a:pPr lvl="1"/>
            <a:r>
              <a:rPr lang="cs-CZ" sz="4200" dirty="0"/>
              <a:t>Fakulta, katedra, oddělení</a:t>
            </a:r>
          </a:p>
          <a:p>
            <a:pPr lvl="1"/>
            <a:r>
              <a:rPr lang="cs-CZ" sz="4200" dirty="0"/>
              <a:t>Název práce </a:t>
            </a:r>
          </a:p>
          <a:p>
            <a:pPr lvl="1"/>
            <a:r>
              <a:rPr lang="cs-CZ" sz="4200" dirty="0"/>
              <a:t>Jméno a UČO autora </a:t>
            </a:r>
          </a:p>
          <a:p>
            <a:pPr lvl="1"/>
            <a:r>
              <a:rPr lang="cs-CZ" sz="4200" dirty="0"/>
              <a:t>Předmět a vyučující </a:t>
            </a:r>
          </a:p>
          <a:p>
            <a:pPr marL="0" indent="0">
              <a:buNone/>
            </a:pPr>
            <a:r>
              <a:rPr lang="cs-CZ" sz="4200" dirty="0"/>
              <a:t>2. Úvod – vymezení problému</a:t>
            </a:r>
          </a:p>
          <a:p>
            <a:pPr marL="0" indent="0">
              <a:buNone/>
            </a:pPr>
            <a:r>
              <a:rPr lang="cs-CZ" sz="4200" dirty="0"/>
              <a:t>3. Charakteristika </a:t>
            </a:r>
            <a:r>
              <a:rPr lang="cs-CZ" sz="4200" dirty="0" err="1"/>
              <a:t>úpolového</a:t>
            </a:r>
            <a:r>
              <a:rPr lang="cs-CZ" sz="4200" dirty="0"/>
              <a:t> systému (</a:t>
            </a:r>
            <a:r>
              <a:rPr lang="cs-CZ" sz="4200" dirty="0" err="1"/>
              <a:t>soutěžní-nesoutěžní</a:t>
            </a:r>
            <a:r>
              <a:rPr lang="cs-CZ" sz="4200" dirty="0"/>
              <a:t> disciplína, zatížení, charakter pohybu …) </a:t>
            </a:r>
          </a:p>
          <a:p>
            <a:pPr marL="0" indent="0">
              <a:buNone/>
            </a:pPr>
            <a:r>
              <a:rPr lang="cs-CZ" sz="4200" dirty="0"/>
              <a:t>4. Charakteristika vybrané(-</a:t>
            </a:r>
            <a:r>
              <a:rPr lang="cs-CZ" sz="4200" dirty="0" err="1"/>
              <a:t>ých</a:t>
            </a:r>
            <a:r>
              <a:rPr lang="cs-CZ" sz="4200" dirty="0"/>
              <a:t>) pohybové(-</a:t>
            </a:r>
            <a:r>
              <a:rPr lang="cs-CZ" sz="4200" dirty="0" err="1"/>
              <a:t>ých</a:t>
            </a:r>
            <a:r>
              <a:rPr lang="cs-CZ" sz="4200" dirty="0"/>
              <a:t>) schopnosti(-í) (</a:t>
            </a:r>
            <a:r>
              <a:rPr lang="cs-CZ" sz="4200" dirty="0" err="1"/>
              <a:t>antropomotorika</a:t>
            </a:r>
            <a:r>
              <a:rPr lang="cs-CZ" sz="4200" dirty="0"/>
              <a:t>) </a:t>
            </a:r>
          </a:p>
          <a:p>
            <a:pPr marL="0" indent="0">
              <a:buNone/>
            </a:pPr>
            <a:r>
              <a:rPr lang="cs-CZ" sz="4200" dirty="0"/>
              <a:t>5. Popis a nákres (obrázek nebo foto) 8 cvičení pro rozvoj dané pohybové schopnosti specifické pro daný systém </a:t>
            </a:r>
          </a:p>
          <a:p>
            <a:pPr marL="0" indent="0">
              <a:buNone/>
            </a:pPr>
            <a:r>
              <a:rPr lang="cs-CZ" sz="4200" dirty="0"/>
              <a:t>6. Bibliografie (seznam použitých informačních zdrojů, citovaných v textu podle normy APA)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43495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225</Words>
  <Application>Microsoft Office PowerPoint</Application>
  <PresentationFormat>Širokoúhlá obrazovka</PresentationFormat>
  <Paragraphs>39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Propedeutika úpolů</vt:lpstr>
      <vt:lpstr>Požadavky k ukončení</vt:lpstr>
      <vt:lpstr>Seminární práce</vt:lpstr>
      <vt:lpstr>Seminární práce</vt:lpstr>
      <vt:lpstr>Seminární 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Propedeutika úpolů</dc:title>
  <dc:creator>Michal Vít</dc:creator>
  <cp:lastModifiedBy>Michal Vít</cp:lastModifiedBy>
  <cp:revision>2</cp:revision>
  <dcterms:created xsi:type="dcterms:W3CDTF">2019-11-27T08:14:25Z</dcterms:created>
  <dcterms:modified xsi:type="dcterms:W3CDTF">2019-11-27T08:16:26Z</dcterms:modified>
</cp:coreProperties>
</file>