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1" r:id="rId2"/>
  </p:sldMasterIdLst>
  <p:notesMasterIdLst>
    <p:notesMasterId r:id="rId11"/>
  </p:notesMasterIdLst>
  <p:handoutMasterIdLst>
    <p:handoutMasterId r:id="rId12"/>
  </p:handoutMasterIdLst>
  <p:sldIdLst>
    <p:sldId id="256" r:id="rId3"/>
    <p:sldId id="294" r:id="rId4"/>
    <p:sldId id="295" r:id="rId5"/>
    <p:sldId id="296" r:id="rId6"/>
    <p:sldId id="273" r:id="rId7"/>
    <p:sldId id="261" r:id="rId8"/>
    <p:sldId id="271" r:id="rId9"/>
    <p:sldId id="293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49" autoAdjust="0"/>
  </p:normalViewPr>
  <p:slideViewPr>
    <p:cSldViewPr>
      <p:cViewPr varScale="1">
        <p:scale>
          <a:sx n="127" d="100"/>
          <a:sy n="127" d="100"/>
        </p:scale>
        <p:origin x="120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C60DD1-5CF3-4486-AFF6-CECC980AF59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0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0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46930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8ED9-D089-49B4-960D-338F341D2D17}" type="datetimeFigureOut">
              <a:rPr lang="en-US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792F-35F9-4312-A24F-97D62C7B6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76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A52C-E5B1-42D9-A2FE-54FC0D3DC02C}" type="datetimeFigureOut">
              <a:rPr lang="en-US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CEF4-8296-41B9-9003-5E517FE99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8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6519-2F14-46D4-A087-2FAD5C98C812}" type="datetimeFigureOut">
              <a:rPr lang="en-US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A23D-3C5E-4B14-9850-9DFAFAD1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A7DF-8AF2-4CE1-AFDB-273E977F1464}" type="datetimeFigureOut">
              <a:rPr lang="en-US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27D3-369A-41CD-9B6C-2E53DDCC4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0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A869-1776-4930-A74C-E1CBC010F42C}" type="datetimeFigureOut">
              <a:rPr lang="en-US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4E83-4B3C-431A-B2BF-5E4D049ED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2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342D-EBA1-4F7F-9FD8-A03BE940FAAD}" type="datetimeFigureOut">
              <a:rPr lang="en-US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7B3F-50E8-4547-B0E7-A937A873E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4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1032" name="Rectangl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/>
              <a:pPr>
                <a:defRPr/>
              </a:pPr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F67EB6-881B-4D63-B004-3248ED2C0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68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ts val="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187624" y="476672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altLang="cs-CZ" sz="4000" dirty="0"/>
              <a:t>Služby Google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/>
              <a:t>Mgr. Petr Zaoral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založen v r. 1998 v USA - Kalifornie</a:t>
            </a:r>
          </a:p>
          <a:p>
            <a:pPr>
              <a:lnSpc>
                <a:spcPct val="150000"/>
              </a:lnSpc>
            </a:pPr>
            <a:r>
              <a:rPr lang="cs-CZ" dirty="0"/>
              <a:t>od r. 2006 zastoupení v ČR</a:t>
            </a:r>
          </a:p>
          <a:p>
            <a:pPr>
              <a:lnSpc>
                <a:spcPct val="150000"/>
              </a:lnSpc>
            </a:pPr>
            <a:r>
              <a:rPr lang="cs-CZ" dirty="0"/>
              <a:t>vyhledávač 2 000 000 000 dotazů denně (90%)</a:t>
            </a:r>
          </a:p>
          <a:p>
            <a:pPr>
              <a:lnSpc>
                <a:spcPct val="150000"/>
              </a:lnSpc>
            </a:pPr>
            <a:r>
              <a:rPr lang="cs-CZ" dirty="0"/>
              <a:t>desítky služeb</a:t>
            </a:r>
          </a:p>
          <a:p>
            <a:pPr>
              <a:lnSpc>
                <a:spcPct val="150000"/>
              </a:lnSpc>
            </a:pPr>
            <a:r>
              <a:rPr lang="cs-CZ" dirty="0"/>
              <a:t>výrobce hardwaru (</a:t>
            </a:r>
            <a:r>
              <a:rPr lang="cs-CZ" dirty="0" err="1"/>
              <a:t>smartphone</a:t>
            </a:r>
            <a:r>
              <a:rPr lang="cs-CZ" dirty="0"/>
              <a:t>, tablet)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Google	</a:t>
            </a:r>
          </a:p>
        </p:txBody>
      </p:sp>
    </p:spTree>
    <p:extLst>
      <p:ext uri="{BB962C8B-B14F-4D97-AF65-F5344CB8AC3E}">
        <p14:creationId xmlns:p14="http://schemas.microsoft.com/office/powerpoint/2010/main" val="737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Gmail</a:t>
            </a:r>
          </a:p>
          <a:p>
            <a:r>
              <a:rPr lang="cs-CZ" dirty="0"/>
              <a:t>Google </a:t>
            </a:r>
            <a:r>
              <a:rPr lang="cs-CZ" dirty="0" err="1"/>
              <a:t>Apps</a:t>
            </a:r>
            <a:endParaRPr lang="cs-CZ" dirty="0"/>
          </a:p>
          <a:p>
            <a:r>
              <a:rPr lang="cs-CZ" dirty="0"/>
              <a:t>Google Disk</a:t>
            </a:r>
          </a:p>
          <a:p>
            <a:r>
              <a:rPr lang="cs-CZ" dirty="0"/>
              <a:t>Google </a:t>
            </a:r>
            <a:r>
              <a:rPr lang="cs-CZ" dirty="0" err="1"/>
              <a:t>Maps</a:t>
            </a:r>
            <a:endParaRPr lang="cs-CZ" dirty="0"/>
          </a:p>
          <a:p>
            <a:r>
              <a:rPr lang="cs-CZ" dirty="0"/>
              <a:t>Google+</a:t>
            </a:r>
          </a:p>
          <a:p>
            <a:r>
              <a:rPr lang="cs-CZ" dirty="0"/>
              <a:t>Google </a:t>
            </a:r>
            <a:r>
              <a:rPr lang="cs-CZ" dirty="0" err="1"/>
              <a:t>Translate</a:t>
            </a:r>
            <a:endParaRPr lang="cs-CZ" dirty="0"/>
          </a:p>
          <a:p>
            <a:r>
              <a:rPr lang="cs-CZ" dirty="0"/>
              <a:t>Google </a:t>
            </a:r>
            <a:r>
              <a:rPr lang="cs-CZ" dirty="0" err="1"/>
              <a:t>Images</a:t>
            </a:r>
            <a:endParaRPr lang="cs-CZ" dirty="0"/>
          </a:p>
          <a:p>
            <a:r>
              <a:rPr lang="cs-CZ" dirty="0"/>
              <a:t>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Google</a:t>
            </a:r>
          </a:p>
        </p:txBody>
      </p:sp>
    </p:spTree>
    <p:extLst>
      <p:ext uri="{BB962C8B-B14F-4D97-AF65-F5344CB8AC3E}">
        <p14:creationId xmlns:p14="http://schemas.microsoft.com/office/powerpoint/2010/main" val="29124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Google Desktop </a:t>
            </a:r>
            <a:r>
              <a:rPr lang="cs-CZ" dirty="0" err="1"/>
              <a:t>Search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Google </a:t>
            </a:r>
            <a:r>
              <a:rPr lang="cs-CZ" dirty="0" err="1"/>
              <a:t>Earth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Google Chrome</a:t>
            </a:r>
          </a:p>
          <a:p>
            <a:pPr>
              <a:lnSpc>
                <a:spcPct val="150000"/>
              </a:lnSpc>
            </a:pPr>
            <a:r>
              <a:rPr lang="cs-CZ" dirty="0"/>
              <a:t>Google </a:t>
            </a:r>
            <a:r>
              <a:rPr lang="cs-CZ" dirty="0" err="1"/>
              <a:t>Picasa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err="1"/>
              <a:t>SketchUp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Google Android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služby a programy</a:t>
            </a:r>
          </a:p>
        </p:txBody>
      </p:sp>
    </p:spTree>
    <p:extLst>
      <p:ext uri="{BB962C8B-B14F-4D97-AF65-F5344CB8AC3E}">
        <p14:creationId xmlns:p14="http://schemas.microsoft.com/office/powerpoint/2010/main" val="38533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/>
              <a:t>3. cvičení</a:t>
            </a:r>
          </a:p>
        </p:txBody>
      </p:sp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cs-CZ" sz="4000" dirty="0"/>
              <a:t>bp2004</a:t>
            </a:r>
            <a:endParaRPr lang="cs-CZ" sz="4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Možnosti vyhledávání Googlem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Propojení s IS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Seznámení s Gmail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Google Kalendář + Kontakty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Google DISK</a:t>
            </a:r>
          </a:p>
          <a:p>
            <a:pPr fontAlgn="auto">
              <a:buFont typeface="Arial"/>
              <a:buChar char="•"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  <a:p>
            <a:pPr marL="0" indent="0" fontAlgn="auto">
              <a:buNone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46085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Doktor mi řekl, že </a:t>
            </a:r>
            <a:r>
              <a:rPr lang="cs-CZ"/>
              <a:t>mám </a:t>
            </a:r>
            <a:br>
              <a:rPr lang="cs-CZ"/>
            </a:br>
            <a:r>
              <a:rPr lang="cs-CZ"/>
              <a:t>po </a:t>
            </a:r>
            <a:r>
              <a:rPr lang="cs-CZ" dirty="0"/>
              <a:t>zimě oslabený organismus. Šel jsem do lékárny, kde mi nabídli beta karoten...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Ale na to jim kašlu, počkám si na plnou verzi...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chool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109</Words>
  <Application>Microsoft Office PowerPoint</Application>
  <PresentationFormat>Předvádění na obrazovce (4:3)</PresentationFormat>
  <Paragraphs>40</Paragraphs>
  <Slides>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7" baseType="lpstr">
      <vt:lpstr>Arial</vt:lpstr>
      <vt:lpstr>Bookman Old Style</vt:lpstr>
      <vt:lpstr>Calibri</vt:lpstr>
      <vt:lpstr>Segoe Condensed</vt:lpstr>
      <vt:lpstr>Segoe UI</vt:lpstr>
      <vt:lpstr>Segoe UI Light</vt:lpstr>
      <vt:lpstr>Wingdings</vt:lpstr>
      <vt:lpstr>schoolpresentation</vt:lpstr>
      <vt:lpstr>Theme1</vt:lpstr>
      <vt:lpstr>Mgr. Petr Zaoral</vt:lpstr>
      <vt:lpstr>Google </vt:lpstr>
      <vt:lpstr>Služby Google</vt:lpstr>
      <vt:lpstr>Další služby a programy</vt:lpstr>
      <vt:lpstr>3. cvičení</vt:lpstr>
      <vt:lpstr>Prezentace aplikace PowerPoint</vt:lpstr>
      <vt:lpstr>Doktor mi řekl, že mám  po zimě oslabený organismus. Šel jsem do lékárny, kde mi nabídli beta karoten...  Ale na to jim kašlu, počkám si na plnou verzi...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2019-10-02T06:42:36Z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