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70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9/22/2019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50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9/22/2019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416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9/22/2019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792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9/22/2019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457200"/>
            <a:r>
              <a:rPr lang="en-US" dirty="0">
                <a:solidFill>
                  <a:srgbClr val="F5A408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457200"/>
            <a:r>
              <a:rPr lang="en-US" dirty="0">
                <a:solidFill>
                  <a:srgbClr val="F5A408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6815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9/22/2019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7131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9/22/2019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459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9/22/2019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5742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9/22/2019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9691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9/22/2019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847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9/22/2019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671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9/22/2019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87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9/22/2019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032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9/22/2019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788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9/22/2019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965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9/22/2019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840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9/22/2019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972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9/22/2019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887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457200"/>
            <a:fld id="{4AAD347D-5ACD-4C99-B74B-A9C85AD731AF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 defTabSz="457200"/>
              <a:t>9/22/2019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9939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Psychomotorický vývoj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I. </a:t>
            </a:r>
            <a:r>
              <a:rPr lang="cs-CZ" dirty="0" err="1" smtClean="0"/>
              <a:t>trimenon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3444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8</a:t>
            </a:r>
            <a:r>
              <a:rPr lang="cs-CZ" dirty="0" smtClean="0"/>
              <a:t> týdnů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Krátký optický kontakt na středu</a:t>
            </a:r>
          </a:p>
          <a:p>
            <a:r>
              <a:rPr lang="cs-CZ" dirty="0" smtClean="0"/>
              <a:t>Kontakt prsty-prsty</a:t>
            </a:r>
          </a:p>
          <a:p>
            <a:r>
              <a:rPr lang="cs-CZ" dirty="0" smtClean="0"/>
              <a:t>Fyziologická dystonie – při projevení pozitivních i negativních emocí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6643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 měsíce</a:t>
            </a:r>
            <a:br>
              <a:rPr lang="cs-CZ" dirty="0" smtClean="0"/>
            </a:br>
            <a:r>
              <a:rPr lang="cs-CZ" dirty="0" smtClean="0"/>
              <a:t>V poloze vleže na zádech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Symetrie v oblasti trupu s kontaktem ve střední pozici hlavy</a:t>
            </a:r>
          </a:p>
          <a:p>
            <a:r>
              <a:rPr lang="cs-CZ" dirty="0" err="1" smtClean="0"/>
              <a:t>Rotabilita</a:t>
            </a:r>
            <a:r>
              <a:rPr lang="cs-CZ" dirty="0" smtClean="0"/>
              <a:t> hlavy</a:t>
            </a:r>
          </a:p>
          <a:p>
            <a:r>
              <a:rPr lang="cs-CZ" dirty="0" smtClean="0"/>
              <a:t>Souhra ruka-ruka-ústa</a:t>
            </a:r>
          </a:p>
          <a:p>
            <a:r>
              <a:rPr lang="cs-CZ" dirty="0" smtClean="0"/>
              <a:t>Počátky Sagitální stabilizace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0209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 měsíce</a:t>
            </a:r>
            <a:br>
              <a:rPr lang="cs-CZ" dirty="0"/>
            </a:br>
            <a:r>
              <a:rPr lang="cs-CZ" dirty="0"/>
              <a:t>V poloze vleže na zádech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" r="1" b="13096"/>
          <a:stretch/>
        </p:blipFill>
        <p:spPr>
          <a:xfrm>
            <a:off x="2263964" y="2035384"/>
            <a:ext cx="6931332" cy="453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229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 měsíce</a:t>
            </a:r>
            <a:br>
              <a:rPr lang="cs-CZ" dirty="0"/>
            </a:br>
            <a:r>
              <a:rPr lang="cs-CZ" dirty="0"/>
              <a:t>V poloze vleže na </a:t>
            </a:r>
            <a:r>
              <a:rPr lang="cs-CZ" dirty="0" smtClean="0"/>
              <a:t>břiše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Opora o mediální epikondyly</a:t>
            </a:r>
          </a:p>
          <a:p>
            <a:r>
              <a:rPr lang="cs-CZ" dirty="0" smtClean="0"/>
              <a:t>Uvolněná ruka</a:t>
            </a:r>
          </a:p>
          <a:p>
            <a:r>
              <a:rPr lang="cs-CZ" dirty="0" smtClean="0"/>
              <a:t>Dolní končetiny jsou nataženy za tělem</a:t>
            </a:r>
          </a:p>
          <a:p>
            <a:r>
              <a:rPr lang="cs-CZ" dirty="0" smtClean="0"/>
              <a:t>Volná </a:t>
            </a:r>
            <a:r>
              <a:rPr lang="cs-CZ" dirty="0" err="1" smtClean="0"/>
              <a:t>akra</a:t>
            </a:r>
            <a:r>
              <a:rPr lang="cs-CZ" dirty="0" smtClean="0"/>
              <a:t> a pohyb v kolenních kloubech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1446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 měsíce</a:t>
            </a:r>
            <a:br>
              <a:rPr lang="cs-CZ" dirty="0"/>
            </a:br>
            <a:r>
              <a:rPr lang="cs-CZ" dirty="0"/>
              <a:t>V poloze vleže na </a:t>
            </a:r>
            <a:r>
              <a:rPr lang="cs-CZ" dirty="0" smtClean="0"/>
              <a:t>břiše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2" t="4182" r="20237" b="8580"/>
          <a:stretch/>
        </p:blipFill>
        <p:spPr>
          <a:xfrm>
            <a:off x="2775987" y="2268298"/>
            <a:ext cx="5877846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443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Prenatální vývoj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Prenatální diagnostika dle </a:t>
            </a:r>
            <a:r>
              <a:rPr lang="cs-CZ" dirty="0" err="1" smtClean="0"/>
              <a:t>Prechtla</a:t>
            </a:r>
            <a:endParaRPr lang="cs-CZ" dirty="0" smtClean="0"/>
          </a:p>
          <a:p>
            <a:r>
              <a:rPr lang="cs-CZ" dirty="0" smtClean="0"/>
              <a:t>První pohyby jsou pohyby hlavy do strany</a:t>
            </a:r>
          </a:p>
          <a:p>
            <a:r>
              <a:rPr lang="cs-CZ" dirty="0" smtClean="0"/>
              <a:t>Úlek, izolované pohyby končetin, škytavka, záklon hlavy a rotace</a:t>
            </a:r>
          </a:p>
          <a:p>
            <a:r>
              <a:rPr lang="cs-CZ" dirty="0" err="1" smtClean="0"/>
              <a:t>Central</a:t>
            </a:r>
            <a:r>
              <a:rPr lang="cs-CZ" dirty="0" smtClean="0"/>
              <a:t> </a:t>
            </a:r>
            <a:r>
              <a:rPr lang="cs-CZ" dirty="0" err="1" smtClean="0"/>
              <a:t>pattern</a:t>
            </a:r>
            <a:r>
              <a:rPr lang="cs-CZ" dirty="0" smtClean="0"/>
              <a:t> </a:t>
            </a:r>
            <a:r>
              <a:rPr lang="cs-CZ" dirty="0" err="1" smtClean="0"/>
              <a:t>generator</a:t>
            </a:r>
            <a:r>
              <a:rPr lang="cs-CZ" dirty="0" smtClean="0"/>
              <a:t> network – produkuje rytmické pohyby bez senzorické inervace (dýchání, létání, chůze)</a:t>
            </a:r>
          </a:p>
          <a:p>
            <a:pPr lvl="1"/>
            <a:r>
              <a:rPr lang="cs-CZ" dirty="0" smtClean="0"/>
              <a:t>Mozkový kmen (dýchání)</a:t>
            </a:r>
          </a:p>
          <a:p>
            <a:pPr lvl="1"/>
            <a:r>
              <a:rPr lang="cs-CZ" dirty="0" smtClean="0"/>
              <a:t>Mícha (lokomoce)</a:t>
            </a:r>
          </a:p>
          <a:p>
            <a:r>
              <a:rPr lang="cs-CZ" dirty="0"/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4189071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Prenatální vývoj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2556" y="1440612"/>
            <a:ext cx="6528094" cy="424212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026543" y="5857335"/>
            <a:ext cx="95925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Einspieler</a:t>
            </a:r>
            <a:r>
              <a:rPr lang="cs-CZ" dirty="0" smtClean="0"/>
              <a:t>, C., </a:t>
            </a:r>
            <a:r>
              <a:rPr lang="cs-CZ" dirty="0" err="1" smtClean="0"/>
              <a:t>Prechtl</a:t>
            </a:r>
            <a:r>
              <a:rPr lang="cs-CZ" dirty="0" smtClean="0"/>
              <a:t>, H.F.R. (2005). </a:t>
            </a:r>
            <a:r>
              <a:rPr lang="cs-CZ" dirty="0" err="1" smtClean="0"/>
              <a:t>Prechtl‘s</a:t>
            </a:r>
            <a:r>
              <a:rPr lang="cs-CZ" dirty="0" smtClean="0"/>
              <a:t> </a:t>
            </a:r>
            <a:r>
              <a:rPr lang="cs-CZ" dirty="0" err="1" smtClean="0"/>
              <a:t>assessment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general</a:t>
            </a:r>
            <a:r>
              <a:rPr lang="cs-CZ" dirty="0" smtClean="0"/>
              <a:t> </a:t>
            </a:r>
            <a:r>
              <a:rPr lang="cs-CZ" dirty="0" err="1" smtClean="0"/>
              <a:t>movements</a:t>
            </a:r>
            <a:r>
              <a:rPr lang="cs-CZ" dirty="0" smtClean="0"/>
              <a:t>: a </a:t>
            </a:r>
            <a:r>
              <a:rPr lang="cs-CZ" dirty="0" err="1" smtClean="0"/>
              <a:t>diagnostic</a:t>
            </a:r>
            <a:r>
              <a:rPr lang="cs-CZ" dirty="0" smtClean="0"/>
              <a:t> </a:t>
            </a:r>
            <a:r>
              <a:rPr lang="cs-CZ" dirty="0" err="1" smtClean="0"/>
              <a:t>tool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functional</a:t>
            </a:r>
            <a:r>
              <a:rPr lang="cs-CZ" dirty="0" smtClean="0"/>
              <a:t> </a:t>
            </a:r>
            <a:r>
              <a:rPr lang="cs-CZ" dirty="0" err="1" smtClean="0"/>
              <a:t>assessment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young</a:t>
            </a:r>
            <a:r>
              <a:rPr lang="cs-CZ" dirty="0" smtClean="0"/>
              <a:t> </a:t>
            </a:r>
            <a:r>
              <a:rPr lang="cs-CZ" dirty="0" err="1" smtClean="0"/>
              <a:t>nervous</a:t>
            </a:r>
            <a:r>
              <a:rPr lang="cs-CZ" dirty="0" smtClean="0"/>
              <a:t> </a:t>
            </a:r>
            <a:r>
              <a:rPr lang="cs-CZ" dirty="0" err="1" smtClean="0"/>
              <a:t>system</a:t>
            </a:r>
            <a:r>
              <a:rPr lang="cs-CZ" dirty="0" smtClean="0"/>
              <a:t>. </a:t>
            </a:r>
            <a:r>
              <a:rPr lang="cs-CZ" i="1" dirty="0" err="1" smtClean="0"/>
              <a:t>Mental</a:t>
            </a:r>
            <a:r>
              <a:rPr lang="cs-CZ" i="1" dirty="0" smtClean="0"/>
              <a:t> </a:t>
            </a:r>
            <a:r>
              <a:rPr lang="cs-CZ" i="1" dirty="0" err="1" smtClean="0"/>
              <a:t>retardation</a:t>
            </a:r>
            <a:r>
              <a:rPr lang="cs-CZ" i="1" dirty="0" smtClean="0"/>
              <a:t> and </a:t>
            </a:r>
            <a:r>
              <a:rPr lang="cs-CZ" i="1" dirty="0" err="1" smtClean="0"/>
              <a:t>developmental</a:t>
            </a:r>
            <a:r>
              <a:rPr lang="cs-CZ" i="1" dirty="0" smtClean="0"/>
              <a:t> </a:t>
            </a:r>
            <a:r>
              <a:rPr lang="cs-CZ" i="1" dirty="0" err="1" smtClean="0"/>
              <a:t>disabilities</a:t>
            </a:r>
            <a:r>
              <a:rPr lang="cs-CZ" i="1" dirty="0" smtClean="0"/>
              <a:t> </a:t>
            </a:r>
            <a:r>
              <a:rPr lang="cs-CZ" i="1" dirty="0" err="1" smtClean="0"/>
              <a:t>research</a:t>
            </a:r>
            <a:r>
              <a:rPr lang="cs-CZ" i="1" dirty="0" smtClean="0"/>
              <a:t> </a:t>
            </a:r>
            <a:r>
              <a:rPr lang="cs-CZ" i="1" dirty="0" err="1" smtClean="0"/>
              <a:t>review</a:t>
            </a:r>
            <a:r>
              <a:rPr lang="cs-CZ" i="1" dirty="0" smtClean="0"/>
              <a:t> 11: </a:t>
            </a:r>
            <a:r>
              <a:rPr lang="cs-CZ" dirty="0" smtClean="0"/>
              <a:t>61-67.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4758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Novorozenec</a:t>
            </a:r>
            <a:br>
              <a:rPr lang="cs-CZ" dirty="0" smtClean="0"/>
            </a:br>
            <a:r>
              <a:rPr lang="cs-CZ" dirty="0" smtClean="0"/>
              <a:t>0-28 dnů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Holokinetická</a:t>
            </a:r>
            <a:r>
              <a:rPr lang="cs-CZ" dirty="0" smtClean="0"/>
              <a:t> hybnost</a:t>
            </a:r>
          </a:p>
          <a:p>
            <a:r>
              <a:rPr lang="cs-CZ" dirty="0" smtClean="0"/>
              <a:t>Asymetrie</a:t>
            </a:r>
          </a:p>
          <a:p>
            <a:r>
              <a:rPr lang="cs-CZ" dirty="0"/>
              <a:t>Fyziologická </a:t>
            </a:r>
            <a:r>
              <a:rPr lang="cs-CZ" dirty="0" smtClean="0"/>
              <a:t>predilekce</a:t>
            </a:r>
          </a:p>
          <a:p>
            <a:r>
              <a:rPr lang="cs-CZ" dirty="0" smtClean="0"/>
              <a:t>Primitivní kopání, protočení hlavy, vysunutí HKK</a:t>
            </a:r>
          </a:p>
          <a:p>
            <a:r>
              <a:rPr lang="cs-CZ" dirty="0" smtClean="0"/>
              <a:t>Začátky optické fixace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91423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4" y="120590"/>
            <a:ext cx="5189058" cy="3459372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91726" y="6236898"/>
            <a:ext cx="4931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http://vyvojovakineziologie.blog.cz/1305/3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898" y="2764766"/>
            <a:ext cx="5342626" cy="4006970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5351972" y="310875"/>
            <a:ext cx="4917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mtClean="0"/>
              <a:t>https://cz.depositphotos.com/101737242/stock-photo-newborn-on-weight-scale.html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1485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6 týdnů</a:t>
            </a:r>
            <a:br>
              <a:rPr lang="cs-CZ" dirty="0" smtClean="0"/>
            </a:br>
            <a:r>
              <a:rPr lang="cs-CZ" dirty="0" smtClean="0"/>
              <a:t>V poloze vleže na zádech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oblasti trupu asymetrie</a:t>
            </a:r>
          </a:p>
          <a:p>
            <a:r>
              <a:rPr lang="cs-CZ" dirty="0" smtClean="0"/>
              <a:t>Optická fixace z strany</a:t>
            </a:r>
          </a:p>
          <a:p>
            <a:r>
              <a:rPr lang="cs-CZ" dirty="0" smtClean="0"/>
              <a:t>Uvolnění středových kloubů</a:t>
            </a:r>
          </a:p>
          <a:p>
            <a:r>
              <a:rPr lang="cs-CZ" dirty="0" smtClean="0"/>
              <a:t>Dolní končetiny na podložce</a:t>
            </a:r>
          </a:p>
          <a:p>
            <a:r>
              <a:rPr lang="cs-CZ" dirty="0" smtClean="0"/>
              <a:t>Šermíř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3082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6 týdnů</a:t>
            </a:r>
            <a:br>
              <a:rPr lang="cs-CZ" dirty="0" smtClean="0"/>
            </a:br>
            <a:r>
              <a:rPr lang="cs-CZ" dirty="0" smtClean="0"/>
              <a:t>V poloze vleže na zádech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451" y="1853248"/>
            <a:ext cx="3364539" cy="5004752"/>
          </a:xfrm>
          <a:prstGeom prst="rect">
            <a:avLst/>
          </a:prstGeom>
        </p:spPr>
      </p:pic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0905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6 týdnů</a:t>
            </a:r>
            <a:br>
              <a:rPr lang="cs-CZ" dirty="0" smtClean="0"/>
            </a:br>
            <a:r>
              <a:rPr lang="cs-CZ" dirty="0" smtClean="0"/>
              <a:t>V poloze vleže na břiše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Pánev klesá k podložce</a:t>
            </a:r>
          </a:p>
          <a:p>
            <a:r>
              <a:rPr lang="cs-CZ" dirty="0" smtClean="0"/>
              <a:t>Dolní končetiny nataženy více za tělo</a:t>
            </a:r>
          </a:p>
          <a:p>
            <a:r>
              <a:rPr lang="cs-CZ" dirty="0" smtClean="0"/>
              <a:t>Horní končetiny více vysunuty vpřed</a:t>
            </a:r>
          </a:p>
          <a:p>
            <a:r>
              <a:rPr lang="cs-CZ" dirty="0" smtClean="0"/>
              <a:t>Protočení hlavy více nad podložkou</a:t>
            </a:r>
          </a:p>
          <a:p>
            <a:r>
              <a:rPr lang="cs-CZ" dirty="0" smtClean="0"/>
              <a:t>Prodlužuje se kondice držení hlavy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2070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6 týdnů</a:t>
            </a:r>
            <a:br>
              <a:rPr lang="cs-CZ" dirty="0" smtClean="0"/>
            </a:br>
            <a:r>
              <a:rPr lang="cs-CZ" dirty="0" smtClean="0"/>
              <a:t>V poloze vleže na břiše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954" y="2052638"/>
            <a:ext cx="7151867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6832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235</Words>
  <Application>Microsoft Office PowerPoint</Application>
  <PresentationFormat>Širokoúhlá obrazovka</PresentationFormat>
  <Paragraphs>50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Ion</vt:lpstr>
      <vt:lpstr>Psychomotorický vývoj</vt:lpstr>
      <vt:lpstr>Prenatální vývoj</vt:lpstr>
      <vt:lpstr>Prenatální vývoj</vt:lpstr>
      <vt:lpstr>Novorozenec 0-28 dnů</vt:lpstr>
      <vt:lpstr>Prezentace aplikace PowerPoint</vt:lpstr>
      <vt:lpstr>6 týdnů V poloze vleže na zádech</vt:lpstr>
      <vt:lpstr>6 týdnů V poloze vleže na zádech</vt:lpstr>
      <vt:lpstr>6 týdnů V poloze vleže na břiše</vt:lpstr>
      <vt:lpstr>6 týdnů V poloze vleže na břiše</vt:lpstr>
      <vt:lpstr>8 týdnů</vt:lpstr>
      <vt:lpstr>3 měsíce V poloze vleže na zádech</vt:lpstr>
      <vt:lpstr>3 měsíce V poloze vleže na zádech</vt:lpstr>
      <vt:lpstr>3 měsíce V poloze vleže na břiše</vt:lpstr>
      <vt:lpstr>3 měsíce V poloze vleže na břiše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Psychomotorický vývoj</dc:title>
  <dc:creator>Radulenka</dc:creator>
  <cp:lastModifiedBy>Radulenka</cp:lastModifiedBy>
  <cp:revision>11</cp:revision>
  <dcterms:created xsi:type="dcterms:W3CDTF">2018-10-07T13:16:44Z</dcterms:created>
  <dcterms:modified xsi:type="dcterms:W3CDTF">2019-09-22T10:42:43Z</dcterms:modified>
</cp:coreProperties>
</file>