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72" d="100"/>
          <a:sy n="72" d="100"/>
        </p:scale>
        <p:origin x="65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na semináři (2x povolená absence)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</a:t>
            </a:r>
            <a:r>
              <a:rPr lang="cs-CZ" dirty="0" err="1"/>
              <a:t>prezentací:</a:t>
            </a:r>
            <a:r>
              <a:rPr lang="cs-CZ" sz="1200" dirty="0" err="1"/>
              <a:t>již</a:t>
            </a:r>
            <a:r>
              <a:rPr lang="cs-CZ" sz="1200"/>
              <a:t> vybraná témata 1,2,9,11,16,17,18,19.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219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prezentací:již vybraná témata 1,2,9,11,16,17,18,19.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Seminář bp (bk) 4023 Příprava k praxi </dc:title>
  <dc:creator>Michal Roček</dc:creator>
  <cp:lastModifiedBy>Michal Roček</cp:lastModifiedBy>
  <cp:revision>4</cp:revision>
  <cp:lastPrinted>1601-01-01T00:00:00Z</cp:lastPrinted>
  <dcterms:created xsi:type="dcterms:W3CDTF">2020-10-03T15:14:05Z</dcterms:created>
  <dcterms:modified xsi:type="dcterms:W3CDTF">2020-10-09T14:44:36Z</dcterms:modified>
</cp:coreProperties>
</file>