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72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0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15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40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52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81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4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2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71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6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63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63F41-0FF5-486C-AD7A-CE41D7D69A7D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6DA52-DA02-4328-9A0E-24D267BA8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68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z/books?id=RCRNYFvlJmsC&amp;pg=PA4&amp;lpg=PA3&amp;focus=viewport&amp;hl=cs#v=onepage&amp;q&amp;f=false" TargetMode="External"/><Relationship Id="rId2" Type="http://schemas.openxmlformats.org/officeDocument/2006/relationships/hyperlink" Target="https://is.muni.cz/do/fsps/fak_predpisy/smernice-dekana/2020-03_Smernice_pokyny_vypracovani_ZP_bc-mgr-ri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p4024 </a:t>
            </a:r>
            <a:r>
              <a:rPr lang="cs-CZ" b="1" dirty="0" smtClean="0"/>
              <a:t>Manažerské minimum ve sportu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00206" y="4450080"/>
            <a:ext cx="4667794" cy="807720"/>
          </a:xfrm>
        </p:spPr>
        <p:txBody>
          <a:bodyPr/>
          <a:lstStyle/>
          <a:p>
            <a:r>
              <a:rPr lang="cs-CZ" dirty="0" smtClean="0"/>
              <a:t>Adam </a:t>
            </a:r>
            <a:r>
              <a:rPr lang="cs-CZ" dirty="0" err="1" smtClean="0"/>
              <a:t>Kyselica</a:t>
            </a:r>
            <a:r>
              <a:rPr lang="cs-CZ" dirty="0" smtClean="0"/>
              <a:t>, 429943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17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Podmínky udělení zápočtu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9623"/>
            <a:ext cx="10515600" cy="4951562"/>
          </a:xfrm>
        </p:spPr>
        <p:txBody>
          <a:bodyPr>
            <a:normAutofit/>
          </a:bodyPr>
          <a:lstStyle/>
          <a:p>
            <a:r>
              <a:rPr lang="cs-CZ" b="1" dirty="0" smtClean="0"/>
              <a:t>Seminární práce</a:t>
            </a:r>
          </a:p>
          <a:p>
            <a:pPr lvl="1"/>
            <a:r>
              <a:rPr lang="cs-CZ" dirty="0" smtClean="0"/>
              <a:t>Minimum 10 stran (včetně úvodní strany, úvodu, obsahu a závěru) = min. 6 stran vlastní práce</a:t>
            </a:r>
          </a:p>
          <a:p>
            <a:pPr lvl="1"/>
            <a:r>
              <a:rPr lang="cs-CZ" dirty="0" smtClean="0"/>
              <a:t>Vybrané téma ve dvojicích</a:t>
            </a:r>
          </a:p>
          <a:p>
            <a:pPr lvl="2"/>
            <a:r>
              <a:rPr lang="cs-CZ" dirty="0" smtClean="0"/>
              <a:t>Zaměřit na oblast sportu, nasměrovat co nejvíc do praxe, do svého sportu,…</a:t>
            </a:r>
          </a:p>
          <a:p>
            <a:pPr lvl="1"/>
            <a:r>
              <a:rPr lang="cs-CZ" dirty="0" smtClean="0"/>
              <a:t>Veškeré aspekty práce (citace, formátování, ČEŠTINA(!!), ČESKOSLOVENŠTINA)</a:t>
            </a:r>
          </a:p>
          <a:p>
            <a:r>
              <a:rPr lang="cs-CZ" b="1" dirty="0" smtClean="0"/>
              <a:t>Prezentace tématu seminární práce</a:t>
            </a:r>
          </a:p>
          <a:p>
            <a:pPr lvl="1"/>
            <a:r>
              <a:rPr lang="cs-CZ" dirty="0" smtClean="0"/>
              <a:t>15 – 20 minut prezentace tématu</a:t>
            </a:r>
          </a:p>
          <a:p>
            <a:pPr lvl="1"/>
            <a:r>
              <a:rPr lang="cs-CZ" dirty="0" smtClean="0"/>
              <a:t>V rámci prezentace tématu 5 minut diskuze</a:t>
            </a:r>
          </a:p>
          <a:p>
            <a:pPr lvl="1"/>
            <a:r>
              <a:rPr lang="cs-CZ" dirty="0" smtClean="0"/>
              <a:t>Odevzdání ve formátu </a:t>
            </a:r>
            <a:r>
              <a:rPr lang="cs-CZ" dirty="0" err="1" smtClean="0"/>
              <a:t>JménoPříjmení_JménoPříjmení_číslotématu</a:t>
            </a:r>
            <a:r>
              <a:rPr lang="cs-CZ" dirty="0" smtClean="0"/>
              <a:t> (1-12)</a:t>
            </a:r>
          </a:p>
          <a:p>
            <a:pPr lvl="1"/>
            <a:r>
              <a:rPr lang="cs-CZ" dirty="0" smtClean="0"/>
              <a:t>Odevzdává pouze jeden za dvojici!</a:t>
            </a:r>
          </a:p>
          <a:p>
            <a:r>
              <a:rPr lang="cs-CZ" b="1" dirty="0" smtClean="0"/>
              <a:t>Aktivní účast v hodinách (bonus)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75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Zápočet na škále A – F jako běžné známky</a:t>
            </a:r>
          </a:p>
          <a:p>
            <a:r>
              <a:rPr lang="cs-CZ" dirty="0" smtClean="0"/>
              <a:t>Max 100 bodů</a:t>
            </a:r>
          </a:p>
          <a:p>
            <a:pPr lvl="1"/>
            <a:r>
              <a:rPr lang="cs-CZ" dirty="0" smtClean="0"/>
              <a:t>45 bodů prezentace</a:t>
            </a:r>
          </a:p>
          <a:p>
            <a:pPr lvl="1"/>
            <a:r>
              <a:rPr lang="cs-CZ" dirty="0" smtClean="0"/>
              <a:t>45 bodů seminární práce </a:t>
            </a:r>
          </a:p>
          <a:p>
            <a:pPr lvl="1"/>
            <a:r>
              <a:rPr lang="cs-CZ" dirty="0" smtClean="0"/>
              <a:t>10 bodů aktivita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994752"/>
              </p:ext>
            </p:extLst>
          </p:nvPr>
        </p:nvGraphicFramePr>
        <p:xfrm>
          <a:off x="838200" y="4342432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Známka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Body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 – 100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 – 89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 – 79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r>
                        <a:rPr lang="cs-CZ" baseline="0" dirty="0" smtClean="0"/>
                        <a:t> – 69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r>
                        <a:rPr lang="cs-CZ" baseline="0" dirty="0" smtClean="0"/>
                        <a:t> – 59 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913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Průběh semestru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7.10. 		Úvodní hodina</a:t>
            </a:r>
          </a:p>
          <a:p>
            <a:r>
              <a:rPr lang="cs-CZ" dirty="0" smtClean="0"/>
              <a:t>14.10. – 15.12. 	Prezentace v rámci seminářů</a:t>
            </a:r>
          </a:p>
          <a:p>
            <a:pPr lvl="6"/>
            <a:r>
              <a:rPr lang="cs-CZ" dirty="0" smtClean="0"/>
              <a:t>2 – 3 prezentace v rámci semináře</a:t>
            </a:r>
          </a:p>
          <a:p>
            <a:pPr lvl="6"/>
            <a:r>
              <a:rPr lang="cs-CZ" dirty="0" smtClean="0"/>
              <a:t>Diskuze k tématu</a:t>
            </a:r>
          </a:p>
          <a:p>
            <a:r>
              <a:rPr lang="cs-CZ" dirty="0" smtClean="0"/>
              <a:t>Kdykoliv v průběhu semestru možnost se věnovat specifickému tématu, které si vyberete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75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</a:p>
          <a:p>
            <a:pPr lvl="1"/>
            <a:r>
              <a:rPr lang="cs-CZ" dirty="0" smtClean="0">
                <a:hlinkClick r:id="rId2"/>
              </a:rPr>
              <a:t>https://is.muni.cz/do/fsps/fak_predpisy/smernice-dekana/2020-03_Smernice_pokyny_vypracovani_ZP_bc-mgr-rig.pdf</a:t>
            </a:r>
            <a:endParaRPr lang="cs-CZ" dirty="0" smtClean="0"/>
          </a:p>
          <a:p>
            <a:r>
              <a:rPr lang="cs-CZ" dirty="0" smtClean="0"/>
              <a:t>Velká kniha manažerských dovedností</a:t>
            </a:r>
          </a:p>
          <a:p>
            <a:pPr lvl="1"/>
            <a:r>
              <a:rPr lang="cs-CZ" dirty="0" smtClean="0">
                <a:hlinkClick r:id="rId3"/>
              </a:rPr>
              <a:t>https://books.google.cz/books?id=RCRNYFvlJmsC&amp;pg=PA4&amp;lpg=PA3&amp;focus=viewport&amp;hl=cs#v=onepage&amp;q&amp;f=false</a:t>
            </a:r>
            <a:endParaRPr lang="cs-CZ" dirty="0"/>
          </a:p>
          <a:p>
            <a:r>
              <a:rPr lang="cs-CZ" dirty="0" smtClean="0"/>
              <a:t>Management, marketing a ekonomika sportu</a:t>
            </a:r>
          </a:p>
          <a:p>
            <a:pPr lvl="1"/>
            <a:r>
              <a:rPr lang="cs-CZ" dirty="0" smtClean="0"/>
              <a:t>Nová, Novotný, Racek,…..</a:t>
            </a:r>
          </a:p>
          <a:p>
            <a:pPr lvl="1"/>
            <a:r>
              <a:rPr lang="cs-CZ" dirty="0" smtClean="0"/>
              <a:t>Dostupná v knihovně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05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180</Words>
  <Application>Microsoft Office PowerPoint</Application>
  <PresentationFormat>Širokoúhlá obrazovka</PresentationFormat>
  <Paragraphs>46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bp4024 Manažerské minimum ve sportu</vt:lpstr>
      <vt:lpstr>Podmínky udělení zápočtu</vt:lpstr>
      <vt:lpstr>Hodnocení</vt:lpstr>
      <vt:lpstr>Průběh semestru</vt:lpstr>
      <vt:lpstr>Užitečné odkazy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bp4024 Manažerské minimum ve sportu</dc:title>
  <dc:creator>HP</dc:creator>
  <cp:lastModifiedBy>HP</cp:lastModifiedBy>
  <cp:revision>6</cp:revision>
  <dcterms:created xsi:type="dcterms:W3CDTF">2020-10-07T12:23:06Z</dcterms:created>
  <dcterms:modified xsi:type="dcterms:W3CDTF">2020-10-07T14:05:27Z</dcterms:modified>
</cp:coreProperties>
</file>