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dirty="0"/>
              <a:t>Výuka = přednášky a semináře – v aplikaci Microsoft Teams</a:t>
            </a:r>
          </a:p>
          <a:p>
            <a:pPr algn="ctr"/>
            <a:r>
              <a:rPr lang="cs-CZ" dirty="0"/>
              <a:t>Další komunikace</a:t>
            </a:r>
          </a:p>
          <a:p>
            <a:pPr algn="ctr"/>
            <a:r>
              <a:rPr lang="cs-CZ" dirty="0">
                <a:solidFill>
                  <a:srgbClr val="0000DC"/>
                </a:solidFill>
              </a:rPr>
              <a:t>Přednášky</a:t>
            </a:r>
            <a:r>
              <a:rPr lang="cs-CZ" dirty="0"/>
              <a:t> – Vladimír Jůva – </a:t>
            </a:r>
            <a:r>
              <a:rPr lang="cs-CZ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juva@fsps.muni.cz</a:t>
            </a:r>
            <a:endParaRPr lang="cs-CZ" u="sng" dirty="0"/>
          </a:p>
          <a:p>
            <a:pPr algn="ctr"/>
            <a:r>
              <a:rPr lang="cs-CZ" dirty="0">
                <a:solidFill>
                  <a:srgbClr val="0000DC"/>
                </a:solidFill>
              </a:rPr>
              <a:t>Semináře</a:t>
            </a:r>
            <a:r>
              <a:rPr lang="cs-CZ" dirty="0"/>
              <a:t> – Michal Lupač – </a:t>
            </a:r>
            <a:r>
              <a:rPr lang="cs-CZ" u="sng" dirty="0"/>
              <a:t>lupac</a:t>
            </a:r>
            <a:r>
              <a:rPr lang="cs-CZ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@fsps.muni.cz</a:t>
            </a:r>
            <a:r>
              <a:rPr lang="cs-CZ" u="sng" dirty="0"/>
              <a:t>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dirty="0"/>
              <a:t>aktuální úkol 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profesním směřováním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pre­zen­tace – vložení do </a:t>
            </a:r>
            <a:r>
              <a:rPr lang="cs-CZ" dirty="0" err="1"/>
              <a:t>ode­vzdávárny</a:t>
            </a:r>
            <a:r>
              <a:rPr lang="cs-CZ" dirty="0"/>
              <a:t> „Prezentace“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 (distanční formou)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(v aplikaci Microsoft </a:t>
            </a:r>
            <a:r>
              <a:rPr lang="cs-CZ" dirty="0" err="1"/>
              <a:t>Teams</a:t>
            </a:r>
            <a:r>
              <a:rPr lang="cs-CZ" dirty="0"/>
              <a:t>)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obecná pedagogika,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metody výsledky,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35626"/>
            <a:ext cx="10753200" cy="497020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(primární + nižší sekundární úroveň)</a:t>
            </a:r>
          </a:p>
          <a:p>
            <a:r>
              <a:rPr lang="cs-CZ" dirty="0"/>
              <a:t>SŠ (vyšší sekundární úroveň)</a:t>
            </a:r>
          </a:p>
          <a:p>
            <a:r>
              <a:rPr lang="cs-CZ" dirty="0"/>
              <a:t>VŠ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286</TotalTime>
  <Words>768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20</cp:revision>
  <cp:lastPrinted>2020-10-06T12:48:08Z</cp:lastPrinted>
  <dcterms:created xsi:type="dcterms:W3CDTF">2020-10-05T06:18:46Z</dcterms:created>
  <dcterms:modified xsi:type="dcterms:W3CDTF">2020-10-23T10:03:28Z</dcterms:modified>
</cp:coreProperties>
</file>