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6" r:id="rId4"/>
    <p:sldId id="267" r:id="rId5"/>
    <p:sldId id="260" r:id="rId6"/>
    <p:sldId id="261" r:id="rId7"/>
    <p:sldId id="264" r:id="rId8"/>
    <p:sldId id="265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8F92-91C0-4DE7-87AE-E983BA14F97B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7623-CA14-4ED7-B8B9-86A68B702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06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7623-CA14-4ED7-B8B9-86A68B702C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35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95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60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8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57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5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91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60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23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48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2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1D44-5036-45C5-BAEB-451B70575464}" type="datetimeFigureOut">
              <a:rPr lang="cs-CZ" smtClean="0"/>
              <a:t>14.10.2017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24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polohy celého těla, jejichž hlavním znakem je spočinutí na základně </a:t>
            </a:r>
            <a:r>
              <a:rPr lang="cs-CZ" b="1" dirty="0" smtClean="0">
                <a:solidFill>
                  <a:srgbClr val="FF0000"/>
                </a:solidFill>
              </a:rPr>
              <a:t>hýžděmi</a:t>
            </a:r>
            <a:r>
              <a:rPr lang="cs-CZ" b="1" dirty="0" smtClean="0"/>
              <a:t> nebo </a:t>
            </a:r>
            <a:r>
              <a:rPr lang="cs-CZ" b="1" dirty="0" smtClean="0">
                <a:solidFill>
                  <a:srgbClr val="FF0000"/>
                </a:solidFill>
              </a:rPr>
              <a:t>hýždí</a:t>
            </a:r>
            <a:r>
              <a:rPr lang="cs-CZ" b="1" dirty="0" smtClean="0"/>
              <a:t> a </a:t>
            </a:r>
            <a:r>
              <a:rPr lang="cs-CZ" b="1" dirty="0" smtClean="0">
                <a:solidFill>
                  <a:srgbClr val="FF0000"/>
                </a:solidFill>
              </a:rPr>
              <a:t>většinou i nohama nebo jejich částmi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74" y="374637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66" y="188640"/>
            <a:ext cx="32289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46376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74951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4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8640960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>
                <a:solidFill>
                  <a:srgbClr val="FF0000"/>
                </a:solidFill>
              </a:rPr>
              <a:t>popisu sedů </a:t>
            </a:r>
            <a:r>
              <a:rPr lang="cs-CZ" b="1" dirty="0" smtClean="0">
                <a:solidFill>
                  <a:srgbClr val="FF0000"/>
                </a:solidFill>
              </a:rPr>
              <a:t>nožných</a:t>
            </a: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/>
              <a:t> </a:t>
            </a:r>
            <a:r>
              <a:rPr lang="cs-CZ" sz="3500" b="1" dirty="0" err="1"/>
              <a:t>pokrčmo</a:t>
            </a:r>
            <a:r>
              <a:rPr lang="cs-CZ" sz="3500" b="1" dirty="0"/>
              <a:t> </a:t>
            </a:r>
            <a:r>
              <a:rPr lang="cs-CZ" sz="3500" dirty="0" smtClean="0"/>
              <a:t>		                                  (</a:t>
            </a:r>
            <a:r>
              <a:rPr lang="cs-CZ" sz="3500" strike="sngStrike" dirty="0" smtClean="0"/>
              <a:t>zpříma</a:t>
            </a:r>
            <a:r>
              <a:rPr lang="cs-CZ" sz="3500" strike="sngStrike" dirty="0"/>
              <a:t>) </a:t>
            </a:r>
            <a:r>
              <a:rPr lang="cs-CZ" sz="3500" dirty="0" smtClean="0"/>
              <a:t>	</a:t>
            </a:r>
          </a:p>
          <a:p>
            <a:pPr marL="0" indent="0">
              <a:buNone/>
            </a:pPr>
            <a:r>
              <a:rPr lang="cs-CZ" sz="3500" dirty="0" smtClean="0"/>
              <a:t>		</a:t>
            </a:r>
            <a:r>
              <a:rPr lang="cs-CZ" sz="3500" dirty="0"/>
              <a:t> </a:t>
            </a:r>
            <a:r>
              <a:rPr lang="cs-CZ" sz="3500" dirty="0" smtClean="0"/>
              <a:t>     </a:t>
            </a:r>
            <a:r>
              <a:rPr lang="cs-CZ" sz="3500" b="1" dirty="0" smtClean="0"/>
              <a:t>přednožný P/L  skrčmo</a:t>
            </a:r>
            <a:endParaRPr lang="cs-CZ" sz="3500" b="1" strike="sngStrike" dirty="0" smtClean="0"/>
          </a:p>
          <a:p>
            <a:pPr marL="0" indent="0">
              <a:buNone/>
            </a:pPr>
            <a:r>
              <a:rPr lang="cs-CZ" sz="3500" b="1" dirty="0" smtClean="0">
                <a:solidFill>
                  <a:srgbClr val="FF0000"/>
                </a:solidFill>
              </a:rPr>
              <a:t>Sed 		     		                                </a:t>
            </a:r>
            <a:r>
              <a:rPr lang="cs-CZ" sz="3500" b="1" dirty="0" smtClean="0"/>
              <a:t>ohnutě</a:t>
            </a:r>
          </a:p>
          <a:p>
            <a:pPr marL="0" indent="0">
              <a:buNone/>
            </a:pPr>
            <a:r>
              <a:rPr lang="cs-CZ" sz="3500" b="1" dirty="0" smtClean="0"/>
              <a:t>		      únožný P/L         </a:t>
            </a:r>
            <a:r>
              <a:rPr lang="cs-CZ" sz="3500" b="1" dirty="0" err="1" smtClean="0"/>
              <a:t>pokrčmo</a:t>
            </a:r>
            <a:endParaRPr lang="cs-CZ" sz="3500" b="1" dirty="0" smtClean="0"/>
          </a:p>
          <a:p>
            <a:pPr marL="0" indent="0">
              <a:buNone/>
            </a:pPr>
            <a:r>
              <a:rPr lang="cs-CZ" sz="3500" b="1" dirty="0" smtClean="0"/>
              <a:t> 	skrčmo		</a:t>
            </a:r>
            <a:r>
              <a:rPr lang="cs-CZ" sz="3500" dirty="0" smtClean="0"/>
              <a:t>                     						                                                                                							    </a:t>
            </a:r>
            <a:r>
              <a:rPr lang="cs-CZ" sz="3500" b="1" dirty="0" smtClean="0"/>
              <a:t>prohnutě</a:t>
            </a:r>
            <a:endParaRPr lang="cs-CZ" sz="3500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6336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1" y="188639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18893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ZNAČKOVÉ NÁZVY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Motýlek, překážkový sed, placka, turecký sed…</a:t>
            </a:r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06" y="3839319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3494"/>
            <a:ext cx="2667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52825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8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Rozdělení sedů</a:t>
            </a:r>
            <a:br>
              <a:rPr lang="cs-CZ" b="1" dirty="0" smtClean="0"/>
            </a:br>
            <a:r>
              <a:rPr lang="cs-CZ" b="1" dirty="0">
                <a:solidFill>
                  <a:srgbClr val="FF0000"/>
                </a:solidFill>
              </a:rPr>
              <a:t>Podle vzájemné polohy nohou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u="sng" dirty="0" smtClean="0"/>
              <a:t>Snožné</a:t>
            </a:r>
            <a:r>
              <a:rPr lang="cs-CZ" b="1" dirty="0" smtClean="0"/>
              <a:t> – nohy jsou u sebe a dotýkají se základny</a:t>
            </a:r>
          </a:p>
          <a:p>
            <a:pPr lvl="0"/>
            <a:endParaRPr lang="cs-CZ" b="1" dirty="0"/>
          </a:p>
          <a:p>
            <a:pPr marL="0" lvl="0" indent="0">
              <a:buNone/>
            </a:pPr>
            <a:endParaRPr lang="cs-CZ" b="1" dirty="0" smtClean="0"/>
          </a:p>
          <a:p>
            <a:pPr lvl="0"/>
            <a:endParaRPr lang="cs-CZ" b="1" dirty="0" smtClean="0"/>
          </a:p>
          <a:p>
            <a:pPr lvl="0"/>
            <a:r>
              <a:rPr lang="cs-CZ" b="1" u="sng" dirty="0" smtClean="0"/>
              <a:t>Roznožné</a:t>
            </a:r>
            <a:r>
              <a:rPr lang="cs-CZ" b="1" dirty="0" smtClean="0"/>
              <a:t> – nohy jsou od sebe </a:t>
            </a:r>
          </a:p>
          <a:p>
            <a:pPr marL="0" lvl="0" indent="0">
              <a:buNone/>
            </a:pPr>
            <a:r>
              <a:rPr lang="cs-CZ" b="1" dirty="0" smtClean="0"/>
              <a:t>   oddáleny a dotýkají </a:t>
            </a:r>
          </a:p>
          <a:p>
            <a:pPr marL="0" lv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se základny</a:t>
            </a:r>
          </a:p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5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Rozdělení sedů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Podle vzájemné polohy nohou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 err="1"/>
              <a:t>Skřižné</a:t>
            </a:r>
            <a:r>
              <a:rPr lang="cs-CZ" b="1" dirty="0"/>
              <a:t> – nohy jsou zkříženy a </a:t>
            </a:r>
            <a:r>
              <a:rPr lang="cs-CZ" b="1" dirty="0" smtClean="0"/>
              <a:t>                   aspoň </a:t>
            </a:r>
            <a:r>
              <a:rPr lang="cs-CZ" b="1" dirty="0"/>
              <a:t>jedna se dotýká základny</a:t>
            </a:r>
          </a:p>
          <a:p>
            <a:endParaRPr lang="cs-CZ" dirty="0" smtClean="0"/>
          </a:p>
          <a:p>
            <a:endParaRPr lang="cs-CZ" sz="1100" dirty="0" smtClean="0"/>
          </a:p>
          <a:p>
            <a:pPr lvl="0"/>
            <a:r>
              <a:rPr lang="cs-CZ" b="1" u="sng" dirty="0" smtClean="0"/>
              <a:t>Tzv. volné </a:t>
            </a:r>
            <a:r>
              <a:rPr lang="cs-CZ" b="1" u="sng" dirty="0"/>
              <a:t>sedy </a:t>
            </a:r>
            <a:r>
              <a:rPr lang="cs-CZ" b="1" dirty="0" smtClean="0"/>
              <a:t>– nohy se nedotýkají základny, jejich polohy se popisují  pomocí        názvosloví pohybů a poloh nohou</a:t>
            </a:r>
            <a:endParaRPr lang="cs-CZ" b="1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97" y="4797152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743075" cy="24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1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Rozdělení sedů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Podle vzájemné polohy nohou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b="1" u="sng" dirty="0"/>
              <a:t>Nožné</a:t>
            </a:r>
            <a:r>
              <a:rPr lang="cs-CZ" b="1" dirty="0"/>
              <a:t> – jedna noha je skrčena nebo pokrčena, druhá napjatá, nohy se dotýkají základny alespoň částí.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u="sng" dirty="0"/>
              <a:t>Odbočné</a:t>
            </a:r>
            <a:r>
              <a:rPr lang="cs-CZ" b="1" dirty="0"/>
              <a:t> – skrčené nebo pokrčené nohy směřují na  </a:t>
            </a:r>
            <a:r>
              <a:rPr lang="cs-CZ" b="1" dirty="0" smtClean="0"/>
              <a:t>opačnou                       stranu  </a:t>
            </a:r>
            <a:r>
              <a:rPr lang="cs-CZ" b="1" dirty="0"/>
              <a:t>než  zatížená  </a:t>
            </a:r>
            <a:r>
              <a:rPr lang="cs-CZ" b="1" dirty="0" smtClean="0"/>
              <a:t>hýždě  a  dotýkají </a:t>
            </a:r>
            <a:r>
              <a:rPr lang="cs-CZ" b="1" dirty="0"/>
              <a:t>se </a:t>
            </a:r>
            <a:r>
              <a:rPr lang="cs-CZ" b="1" dirty="0" smtClean="0"/>
              <a:t>základny alespoň </a:t>
            </a:r>
            <a:r>
              <a:rPr lang="cs-CZ" b="1" dirty="0"/>
              <a:t>částí.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19" y="422108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72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lvl="4"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Rozdělení sedů</a:t>
            </a:r>
            <a:br>
              <a:rPr lang="cs-CZ" sz="4400" b="1" dirty="0" smtClean="0"/>
            </a:br>
            <a:r>
              <a:rPr lang="cs-CZ" sz="3600" b="1" dirty="0" smtClean="0">
                <a:solidFill>
                  <a:srgbClr val="FF0000"/>
                </a:solidFill>
              </a:rPr>
              <a:t>Podle vzájemné polohy nohou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u="sng" dirty="0"/>
              <a:t>Sedy </a:t>
            </a:r>
            <a:r>
              <a:rPr lang="cs-CZ" b="1" dirty="0" smtClean="0"/>
              <a:t>– nohy jsou napjaty</a:t>
            </a:r>
          </a:p>
          <a:p>
            <a:endParaRPr lang="cs-CZ" b="1" dirty="0"/>
          </a:p>
          <a:p>
            <a:endParaRPr lang="cs-CZ" b="1" u="sng" dirty="0" smtClean="0"/>
          </a:p>
          <a:p>
            <a:r>
              <a:rPr lang="cs-CZ" b="1" u="sng" dirty="0" smtClean="0"/>
              <a:t>Sedy </a:t>
            </a:r>
            <a:r>
              <a:rPr lang="cs-CZ" b="1" u="sng" dirty="0" err="1"/>
              <a:t>pokrčmo</a:t>
            </a:r>
            <a:r>
              <a:rPr lang="cs-CZ" b="1" u="sng" dirty="0"/>
              <a:t> </a:t>
            </a:r>
            <a:r>
              <a:rPr lang="cs-CZ" b="1" dirty="0" smtClean="0"/>
              <a:t>– nohy jsou pokrčeny, úhel v podkolení &gt; 90</a:t>
            </a:r>
            <a:r>
              <a:rPr lang="cs-CZ" b="1" baseline="30000" dirty="0" smtClean="0"/>
              <a:t>0</a:t>
            </a:r>
            <a:r>
              <a:rPr lang="cs-CZ" b="1" dirty="0" smtClean="0"/>
              <a:t> </a:t>
            </a:r>
          </a:p>
          <a:p>
            <a:r>
              <a:rPr lang="cs-CZ" b="1" u="sng" dirty="0" smtClean="0"/>
              <a:t>Sedy skrčmo </a:t>
            </a:r>
            <a:r>
              <a:rPr lang="cs-CZ" b="1" dirty="0" smtClean="0"/>
              <a:t>– nohy jsou skrčeny,                        úhel v </a:t>
            </a:r>
            <a:r>
              <a:rPr lang="cs-CZ" b="1" dirty="0"/>
              <a:t>podkolení </a:t>
            </a:r>
            <a:r>
              <a:rPr lang="cs-CZ" b="1" dirty="0" smtClean="0"/>
              <a:t>                                                         ˂ 90</a:t>
            </a:r>
            <a:r>
              <a:rPr lang="cs-CZ" b="1" baseline="30000" dirty="0" smtClean="0"/>
              <a:t>0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              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463537"/>
            <a:ext cx="1944216" cy="171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91" y="3923754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 descr="Výsledek obrázku pro sed skr&amp;ccaron;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21" y="464765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3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695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Rozdělení </a:t>
            </a:r>
            <a:r>
              <a:rPr lang="cs-CZ" b="1" dirty="0"/>
              <a:t>sedů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Podle </a:t>
            </a:r>
            <a:r>
              <a:rPr lang="cs-CZ" b="1" dirty="0" smtClean="0">
                <a:solidFill>
                  <a:srgbClr val="FF0000"/>
                </a:solidFill>
              </a:rPr>
              <a:t>polohy páteře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lvl="0"/>
            <a:endParaRPr lang="cs-CZ" sz="4000" b="1" i="1" dirty="0" smtClean="0"/>
          </a:p>
          <a:p>
            <a:r>
              <a:rPr lang="cs-CZ" sz="4000" b="1" dirty="0" smtClean="0"/>
              <a:t>Zpříma                                 </a:t>
            </a:r>
            <a:r>
              <a:rPr lang="cs-CZ" sz="4000" dirty="0" smtClean="0"/>
              <a:t>     (nejobvyklejší způsob)</a:t>
            </a:r>
            <a:r>
              <a:rPr lang="cs-CZ" sz="2000" dirty="0" smtClean="0"/>
              <a:t>	</a:t>
            </a:r>
          </a:p>
          <a:p>
            <a:pPr lvl="0"/>
            <a:endParaRPr lang="cs-CZ" sz="2000" dirty="0"/>
          </a:p>
          <a:p>
            <a:pPr lvl="0"/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endParaRPr lang="cs-CZ" sz="2000" dirty="0" smtClean="0"/>
          </a:p>
          <a:p>
            <a:r>
              <a:rPr lang="cs-CZ" sz="4000" b="1" dirty="0" smtClean="0"/>
              <a:t>Ohnutě </a:t>
            </a:r>
            <a:r>
              <a:rPr lang="cs-CZ" sz="3500" dirty="0" smtClean="0"/>
              <a:t>(záda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3500" dirty="0" smtClean="0"/>
              <a:t>         jsou „vyhrbena“)</a:t>
            </a:r>
          </a:p>
          <a:p>
            <a:pPr marL="0" indent="0">
              <a:buNone/>
            </a:pPr>
            <a:endParaRPr lang="cs-CZ" sz="4000" b="1" dirty="0" smtClean="0"/>
          </a:p>
          <a:p>
            <a:pPr marL="0" indent="0">
              <a:buNone/>
            </a:pPr>
            <a:r>
              <a:rPr lang="cs-CZ" sz="4000" b="1" dirty="0"/>
              <a:t> </a:t>
            </a:r>
            <a:r>
              <a:rPr lang="cs-CZ" sz="4000" b="1" dirty="0" smtClean="0"/>
              <a:t>   </a:t>
            </a:r>
            <a:endParaRPr lang="cs-CZ" sz="4000" b="1" dirty="0"/>
          </a:p>
          <a:p>
            <a:r>
              <a:rPr lang="cs-CZ" sz="4000" b="1" dirty="0" smtClean="0"/>
              <a:t>Prohnutě </a:t>
            </a:r>
            <a:r>
              <a:rPr lang="cs-CZ" sz="3500" dirty="0" smtClean="0"/>
              <a:t>(hrudník je protlačen  vpřed) </a:t>
            </a:r>
            <a:r>
              <a:rPr lang="cs-CZ" sz="4000" b="1" dirty="0" smtClean="0"/>
              <a:t>                                                   </a:t>
            </a:r>
            <a:r>
              <a:rPr lang="cs-CZ" sz="2800" b="1" dirty="0" smtClean="0"/>
              <a:t>   </a:t>
            </a:r>
            <a:r>
              <a:rPr lang="cs-CZ" sz="2000" dirty="0" smtClean="0"/>
              <a:t>		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7"/>
            <a:ext cx="2311018" cy="153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7"/>
            <a:ext cx="228760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Výsledek obrázku pro sed skr&amp;ccaron;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70464"/>
            <a:ext cx="1773263" cy="23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3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131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popisu sedů snožných</a:t>
            </a:r>
          </a:p>
          <a:p>
            <a:pPr marL="0" indent="0">
              <a:buNone/>
            </a:pPr>
            <a:r>
              <a:rPr lang="cs-CZ" dirty="0" smtClean="0"/>
              <a:t>                                  (</a:t>
            </a:r>
            <a:r>
              <a:rPr lang="cs-CZ" strike="sngStrike" dirty="0" smtClean="0"/>
              <a:t>nohy napjaty) </a:t>
            </a:r>
            <a:r>
              <a:rPr lang="cs-CZ" dirty="0" smtClean="0"/>
              <a:t>    (</a:t>
            </a:r>
            <a:r>
              <a:rPr lang="cs-CZ" strike="sngStrike" dirty="0" smtClean="0"/>
              <a:t>zpříma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Sed</a:t>
            </a:r>
            <a:r>
              <a:rPr lang="cs-CZ" b="1" dirty="0"/>
              <a:t> </a:t>
            </a:r>
            <a:r>
              <a:rPr lang="cs-CZ" b="1" dirty="0" smtClean="0"/>
              <a:t>			     </a:t>
            </a:r>
            <a:r>
              <a:rPr lang="cs-CZ" b="1" dirty="0" err="1" smtClean="0"/>
              <a:t>pokrčmo</a:t>
            </a:r>
            <a:r>
              <a:rPr lang="cs-CZ" b="1" dirty="0" smtClean="0"/>
              <a:t>	      ohnutě</a:t>
            </a:r>
          </a:p>
          <a:p>
            <a:pPr marL="0" indent="0">
              <a:buNone/>
            </a:pPr>
            <a:r>
              <a:rPr lang="cs-CZ" b="1" dirty="0" smtClean="0"/>
              <a:t>			      skrčmo                prohnutě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0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4" y="5013176"/>
            <a:ext cx="1944687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6" y="4077494"/>
            <a:ext cx="184785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008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2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>
                <a:solidFill>
                  <a:srgbClr val="FF0000"/>
                </a:solidFill>
              </a:rPr>
              <a:t>popisu sedů </a:t>
            </a:r>
            <a:r>
              <a:rPr lang="cs-CZ" b="1" dirty="0" smtClean="0">
                <a:solidFill>
                  <a:srgbClr val="FF0000"/>
                </a:solidFill>
              </a:rPr>
              <a:t>roznožných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               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			</a:t>
            </a:r>
            <a:r>
              <a:rPr lang="cs-CZ" strike="sngStrike" dirty="0" smtClean="0"/>
              <a:t>(nohy napjaty)</a:t>
            </a:r>
            <a:r>
              <a:rPr lang="cs-CZ" dirty="0" smtClean="0"/>
              <a:t> 	</a:t>
            </a:r>
            <a:r>
              <a:rPr lang="cs-CZ" strike="sngStrike" dirty="0" smtClean="0"/>
              <a:t>(zpříma)</a:t>
            </a:r>
            <a:endParaRPr lang="cs-CZ" strike="sngStrike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Sed roznožný      </a:t>
            </a:r>
            <a:r>
              <a:rPr lang="cs-CZ" b="1" dirty="0" err="1" smtClean="0"/>
              <a:t>pokrčmo</a:t>
            </a:r>
            <a:r>
              <a:rPr lang="cs-CZ" b="1" dirty="0" smtClean="0">
                <a:solidFill>
                  <a:srgbClr val="FF0000"/>
                </a:solidFill>
              </a:rPr>
              <a:t>		</a:t>
            </a:r>
            <a:r>
              <a:rPr lang="cs-CZ" b="1" dirty="0" smtClean="0"/>
              <a:t>ohnutě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  </a:t>
            </a:r>
            <a:r>
              <a:rPr lang="cs-CZ" sz="2800" b="1" dirty="0" smtClean="0"/>
              <a:t>úzký/široký	</a:t>
            </a:r>
            <a:r>
              <a:rPr lang="cs-CZ" b="1" dirty="0" smtClean="0"/>
              <a:t>skrčmo</a:t>
            </a:r>
            <a:r>
              <a:rPr lang="cs-CZ" sz="2800" b="1" dirty="0" smtClean="0"/>
              <a:t>		</a:t>
            </a:r>
            <a:r>
              <a:rPr lang="cs-CZ" b="1" dirty="0" smtClean="0"/>
              <a:t>prohnutě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90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864096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>
                <a:solidFill>
                  <a:srgbClr val="FF0000"/>
                </a:solidFill>
              </a:rPr>
              <a:t>popisu sedů </a:t>
            </a:r>
            <a:r>
              <a:rPr lang="cs-CZ" b="1" dirty="0" err="1" smtClean="0">
                <a:solidFill>
                  <a:srgbClr val="FF0000"/>
                </a:solidFill>
              </a:rPr>
              <a:t>skřižných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              </a:t>
            </a:r>
            <a:r>
              <a:rPr lang="cs-CZ" strike="sngStrike" dirty="0" smtClean="0"/>
              <a:t>(nohy napjaty)</a:t>
            </a:r>
            <a:r>
              <a:rPr lang="cs-CZ" dirty="0" smtClean="0"/>
              <a:t> 		             (</a:t>
            </a:r>
            <a:r>
              <a:rPr lang="cs-CZ" strike="sngStrike" dirty="0" smtClean="0"/>
              <a:t>zpříma</a:t>
            </a:r>
            <a:r>
              <a:rPr lang="cs-CZ" strike="sngStrike" dirty="0"/>
              <a:t>) 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smtClean="0"/>
              <a:t>				          </a:t>
            </a:r>
            <a:r>
              <a:rPr lang="cs-CZ" b="1" dirty="0" smtClean="0"/>
              <a:t>levou přes</a:t>
            </a:r>
            <a:endParaRPr lang="cs-CZ" b="1" strike="sngStrike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Sed </a:t>
            </a:r>
            <a:r>
              <a:rPr lang="cs-CZ" b="1" dirty="0" err="1" smtClean="0">
                <a:solidFill>
                  <a:srgbClr val="FF0000"/>
                </a:solidFill>
              </a:rPr>
              <a:t>skřižný</a:t>
            </a:r>
            <a:r>
              <a:rPr lang="cs-CZ" b="1" dirty="0" smtClean="0">
                <a:solidFill>
                  <a:srgbClr val="FF0000"/>
                </a:solidFill>
              </a:rPr>
              <a:t>   </a:t>
            </a:r>
            <a:r>
              <a:rPr lang="cs-CZ" b="1" dirty="0" err="1" smtClean="0"/>
              <a:t>pokrčmo</a:t>
            </a:r>
            <a:r>
              <a:rPr lang="cs-CZ" b="1" dirty="0" smtClean="0">
                <a:solidFill>
                  <a:srgbClr val="FF0000"/>
                </a:solidFill>
              </a:rPr>
              <a:t>		     		     </a:t>
            </a:r>
            <a:r>
              <a:rPr lang="cs-CZ" b="1" dirty="0" smtClean="0"/>
              <a:t>ohnutě</a:t>
            </a:r>
          </a:p>
          <a:p>
            <a:pPr marL="0" indent="0">
              <a:buNone/>
            </a:pPr>
            <a:r>
              <a:rPr lang="cs-CZ" sz="2800" b="1" dirty="0" smtClean="0"/>
              <a:t>		   		</a:t>
            </a:r>
            <a:r>
              <a:rPr lang="cs-CZ" sz="2800" b="1" dirty="0"/>
              <a:t> </a:t>
            </a:r>
            <a:r>
              <a:rPr lang="cs-CZ" sz="2800" b="1" dirty="0" smtClean="0"/>
              <a:t>          </a:t>
            </a:r>
            <a:r>
              <a:rPr lang="cs-CZ" sz="3500" b="1" dirty="0" smtClean="0"/>
              <a:t>pravou </a:t>
            </a:r>
            <a:r>
              <a:rPr lang="cs-CZ" sz="3500" b="1" dirty="0"/>
              <a:t>přes</a:t>
            </a:r>
            <a:endParaRPr lang="cs-CZ" sz="3500" b="1" dirty="0" smtClean="0"/>
          </a:p>
          <a:p>
            <a:pPr marL="0" indent="0">
              <a:buNone/>
            </a:pPr>
            <a:r>
              <a:rPr lang="cs-CZ" b="1" dirty="0" smtClean="0"/>
              <a:t>		   skrčmo</a:t>
            </a:r>
            <a:r>
              <a:rPr lang="cs-CZ" sz="2800" b="1" dirty="0" smtClean="0"/>
              <a:t>		</a:t>
            </a:r>
            <a:r>
              <a:rPr lang="cs-CZ" dirty="0" smtClean="0"/>
              <a:t>                     						                                                </a:t>
            </a:r>
            <a:r>
              <a:rPr lang="cs-CZ" b="1" dirty="0" smtClean="0"/>
              <a:t>prohnutě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0410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203</Words>
  <Application>Microsoft Office PowerPoint</Application>
  <PresentationFormat>Předvádění na obrazovce (4:3)</PresentationFormat>
  <Paragraphs>72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systému Office</vt:lpstr>
      <vt:lpstr>SEDY</vt:lpstr>
      <vt:lpstr>  Rozdělení sedů Podle vzájemné polohy nohou  </vt:lpstr>
      <vt:lpstr>Rozdělení sedů Podle vzájemné polohy nohou</vt:lpstr>
      <vt:lpstr>Rozdělení sedů Podle vzájemné polohy nohou</vt:lpstr>
      <vt:lpstr> Rozdělení sedů Podle vzájemné polohy nohou</vt:lpstr>
      <vt:lpstr> Rozdělení sedů Podle polohy páteře</vt:lpstr>
      <vt:lpstr>SEDY</vt:lpstr>
      <vt:lpstr>SEDY</vt:lpstr>
      <vt:lpstr>SEDY</vt:lpstr>
      <vt:lpstr>SEDY</vt:lpstr>
      <vt:lpstr>ZNAČKOVÉ NÁZVY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KLEKY</dc:title>
  <dc:creator>vaculikova</dc:creator>
  <cp:lastModifiedBy>Pavlína Vaculíková</cp:lastModifiedBy>
  <cp:revision>25</cp:revision>
  <dcterms:created xsi:type="dcterms:W3CDTF">2016-10-09T19:30:57Z</dcterms:created>
  <dcterms:modified xsi:type="dcterms:W3CDTF">2017-10-14T13:53:13Z</dcterms:modified>
</cp:coreProperties>
</file>