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89268-1A75-4D6B-9DF3-49AA453A1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AC7A4F-B2F3-491B-8CC0-441331196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F7C406-0D4E-4178-B641-475794F9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9E552E-3296-43D6-9B84-96B50AFF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B62CB4-07FB-4A7E-B2A0-EE39EE0D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21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15D3C-3309-4160-B193-60202B29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E414D7-441A-4B88-B766-F710968A6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086E19-6194-43CD-8468-8C20479C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FB4DC5-23C0-4ADA-BE0C-A6BA3F76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CF1D7E-6C66-422B-9105-26F2E3D2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39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199CB3-B27E-436A-810E-998516905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A063B7-7A12-49E0-AE9C-F24F03402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3CA569-8C71-4505-9DF7-314066EE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F28682-2EC1-4E55-AFE9-51658BF8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38838A-0E52-4C5E-BF65-72806C75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3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B2065-C78E-4555-84F9-B280A77F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8E0EC-69B8-408C-9EF9-B726CCD1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D46CB-0AD6-4EDB-8845-7F61D73E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9FB15F-051B-4C67-98FE-B20FC6C1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53AD93-DD98-44D1-B36C-BBC91E9C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62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5C361-790E-4979-9CAF-A98C7829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185C14-16B6-45F9-BFBB-80E6D4F47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32CAE6-FF0E-471B-9D04-2EACFE31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AE110B-0284-40DE-9E6E-314360D2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7B0DB6-BEB2-423E-803D-90AD21AC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60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84125-AA7A-43BD-850E-5D4D2A0F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8F3BA-B602-4B96-B117-695D6E792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BBE64D-1041-4B71-9F44-F17EBD75C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2C7A29-FF8A-429A-81AC-A91A95CB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E06A43-FA62-498F-8756-BF1C2A09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20577D-04C6-445A-98F2-3F1FF7BE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9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6DF3B-5328-4D91-A511-73F76A0A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EA7A71-7EBB-4724-8675-03685F7CD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C4E014-C729-4A87-893E-DF0A8551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FFD0D1-2C2C-43BD-92E3-1424F1D8E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5D1D0B-0A1B-47C7-953E-48F4EE551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260B7C-510D-427F-B4F6-21F49799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ADE881-996F-4B21-BF2C-97003D15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466AE8-5BD1-4956-96F9-BFB13527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5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E9252-D23F-442B-A791-EAFE1CBE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466209-62E0-484C-92F6-A5E73BD5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5042C0-4232-4214-9A2F-E058D98F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86262-F560-4387-A9B3-21B298B0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66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488D19-3337-448A-B102-A36F9027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E02F20-F47F-466F-959D-52CF813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465FFE-1FA6-4C95-87BF-77E5DDBB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5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28D0F-F942-4340-842C-7079908A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FE1EDB-18BE-4DA3-B384-7D6A31A6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974162-D680-4111-B456-803C2B4AB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4CD8EB-3780-4383-878C-159F0E1F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9F294F-2F23-42C9-BB8C-BF97F2A9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1D7167-AC1F-4B82-853C-7C6996A4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12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38575-A77F-4ED9-A806-E6029204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5B57B3-D1EC-4798-B2B0-813EB6A6E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88E395-AEE1-45CC-AF52-878301AC4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73B0F8-C9FF-4537-AB27-6B635248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550D08-3E03-4AB2-BB26-73EE9851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85ECD5-A055-4B84-B604-7AB342E3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95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484ADD-C178-40C5-9003-6B7D61C1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E04955-951B-4E5F-896F-3C9921FB5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41206A-BADE-40AF-83B2-021867DEB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2473-08FE-47C8-BF89-2BE410E23073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BA93F5-881C-455E-9E69-82FB495B1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47BEFE-7BF0-40F4-BCC9-A7BBD7FFD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E366-DBB8-4484-848A-06AD8B0B34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1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D8E7F-4829-48EA-9CB9-59839D792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95890E-16AA-42A6-BD87-51B2268C4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604AC8-C884-4ADB-B82C-0B879165B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33" y="-35926"/>
            <a:ext cx="9671531" cy="68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9AE4C-E4C3-4D34-827C-3B213EEF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974A251-B826-4F6C-9C5A-F93CD5731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4" y="91554"/>
            <a:ext cx="11461411" cy="6766446"/>
          </a:xfrm>
        </p:spPr>
      </p:pic>
    </p:spTree>
    <p:extLst>
      <p:ext uri="{BB962C8B-B14F-4D97-AF65-F5344CB8AC3E}">
        <p14:creationId xmlns:p14="http://schemas.microsoft.com/office/powerpoint/2010/main" val="331890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83F6-440F-4E3A-8E9D-59599876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84D00CB-A2F4-4EEF-8009-3FA170108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"/>
            <a:ext cx="12192000" cy="6108012"/>
          </a:xfrm>
        </p:spPr>
      </p:pic>
    </p:spTree>
    <p:extLst>
      <p:ext uri="{BB962C8B-B14F-4D97-AF65-F5344CB8AC3E}">
        <p14:creationId xmlns:p14="http://schemas.microsoft.com/office/powerpoint/2010/main" val="20489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C348B-CED2-4551-848C-E0303F17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D740EF3-AD26-48C9-BBA0-075B9B98A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21055"/>
            <a:ext cx="5688281" cy="6815889"/>
          </a:xfrm>
        </p:spPr>
      </p:pic>
    </p:spTree>
    <p:extLst>
      <p:ext uri="{BB962C8B-B14F-4D97-AF65-F5344CB8AC3E}">
        <p14:creationId xmlns:p14="http://schemas.microsoft.com/office/powerpoint/2010/main" val="21980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DBBB5-C076-4C09-8C27-81F44C70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002E8B-F134-468E-84CC-953DC6020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51" y="118815"/>
            <a:ext cx="6008915" cy="6739185"/>
          </a:xfrm>
        </p:spPr>
      </p:pic>
    </p:spTree>
    <p:extLst>
      <p:ext uri="{BB962C8B-B14F-4D97-AF65-F5344CB8AC3E}">
        <p14:creationId xmlns:p14="http://schemas.microsoft.com/office/powerpoint/2010/main" val="45855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4257C-39E8-4276-8009-816C8EB0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36A355C-3349-40E6-92EA-4C47B104F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04" y="212423"/>
            <a:ext cx="8935192" cy="6645577"/>
          </a:xfrm>
        </p:spPr>
      </p:pic>
    </p:spTree>
    <p:extLst>
      <p:ext uri="{BB962C8B-B14F-4D97-AF65-F5344CB8AC3E}">
        <p14:creationId xmlns:p14="http://schemas.microsoft.com/office/powerpoint/2010/main" val="3001826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Bernacikova</dc:creator>
  <cp:lastModifiedBy>Martina Bernacikova</cp:lastModifiedBy>
  <cp:revision>2</cp:revision>
  <dcterms:created xsi:type="dcterms:W3CDTF">2020-12-09T09:12:44Z</dcterms:created>
  <dcterms:modified xsi:type="dcterms:W3CDTF">2020-12-09T12:42:04Z</dcterms:modified>
</cp:coreProperties>
</file>