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prostředky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sociální proces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108</TotalTime>
  <Words>901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2020-12-09T06:25:47Z</cp:lastPrinted>
  <dcterms:created xsi:type="dcterms:W3CDTF">2020-10-05T06:18:46Z</dcterms:created>
  <dcterms:modified xsi:type="dcterms:W3CDTF">2020-12-09T06:32:40Z</dcterms:modified>
</cp:coreProperties>
</file>