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efektivitu</a:t>
            </a:r>
            <a:r>
              <a:rPr lang="cs-CZ" sz="3200" dirty="0"/>
              <a:t> X </a:t>
            </a:r>
            <a:r>
              <a:rPr lang="cs-CZ" sz="3200" b="1" dirty="0"/>
              <a:t>časovou</a:t>
            </a:r>
            <a:r>
              <a:rPr lang="cs-CZ" sz="3200" dirty="0"/>
              <a:t> </a:t>
            </a:r>
            <a:r>
              <a:rPr lang="cs-CZ" sz="3200" b="1" dirty="0"/>
              <a:t>náročnost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0000DC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dogmatická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/>
              <a:t>deduktivní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/>
              <a:t>induktivní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/>
              <a:t>analytická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/>
              <a:t>syntetická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/>
              <a:t>analyticko-syntetická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/>
              <a:t>komparativní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/>
              <a:t>synkritická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0000DC"/>
                </a:solidFill>
              </a:rPr>
              <a:t>zdroje poznání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0000DC"/>
                </a:solidFill>
              </a:rPr>
              <a:t>typů výuky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0000DC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0000DC"/>
                </a:solidFill>
              </a:rPr>
              <a:t>inovativnosti</a:t>
            </a:r>
            <a:endParaRPr lang="cs-CZ" sz="3200" dirty="0">
              <a:solidFill>
                <a:srgbClr val="0000DC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0000DC"/>
                </a:solidFill>
              </a:rPr>
              <a:t>aktivity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dirty="0" err="1"/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) žáků,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kooperace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2"/>
            <a:ext cx="10753200" cy="4835298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pozorování přírody i obrazů = spojení slov a reality</a:t>
            </a:r>
            <a:br>
              <a:rPr lang="cs-CZ" sz="3200" dirty="0"/>
            </a:br>
            <a:r>
              <a:rPr lang="cs-CZ" sz="3200" dirty="0"/>
              <a:t>- praktické činnosti 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0000DC"/>
                </a:solidFill>
              </a:rPr>
              <a:t>aktivizačních</a:t>
            </a:r>
            <a:r>
              <a:rPr lang="cs-CZ" sz="3200" dirty="0"/>
              <a:t> metod 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podnětných „klasických“ metod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kritizovaných „klasických“ metod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122</TotalTime>
  <Words>1340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2020-10-26T13:23:39Z</cp:lastPrinted>
  <dcterms:created xsi:type="dcterms:W3CDTF">2020-10-05T06:18:46Z</dcterms:created>
  <dcterms:modified xsi:type="dcterms:W3CDTF">2020-11-11T06:32:21Z</dcterms:modified>
</cp:coreProperties>
</file>