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2" r:id="rId9"/>
    <p:sldId id="263" r:id="rId10"/>
    <p:sldId id="264" r:id="rId11"/>
    <p:sldId id="266"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65" r:id="rId26"/>
    <p:sldId id="282" r:id="rId27"/>
    <p:sldId id="283" r:id="rId28"/>
    <p:sldId id="281"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išetić" initials="AM" lastIdx="1" clrIdx="0">
    <p:extLst>
      <p:ext uri="{19B8F6BF-5375-455C-9EA6-DF929625EA0E}">
        <p15:presenceInfo xmlns:p15="http://schemas.microsoft.com/office/powerpoint/2012/main" userId="Ana Mišet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46" autoAdjust="0"/>
  </p:normalViewPr>
  <p:slideViewPr>
    <p:cSldViewPr snapToGrid="0">
      <p:cViewPr>
        <p:scale>
          <a:sx n="69" d="100"/>
          <a:sy n="69" d="100"/>
        </p:scale>
        <p:origin x="780" y="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5T18:48:16.053" idx="1">
    <p:pos x="10" y="10"/>
    <p:text/>
    <p:extLst>
      <p:ext uri="{C676402C-5697-4E1C-873F-D02D1690AC5C}">
        <p15:threadingInfo xmlns:p15="http://schemas.microsoft.com/office/powerpoint/2012/main" timeZoneBias="-120"/>
      </p:ext>
    </p:extLst>
  </p:cm>
</p:cmLst>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g"/></Relationships>
</file>

<file path=ppt/diagrams/_rels/data5.xml.rels><?xml version="1.0" encoding="UTF-8" standalone="yes"?>
<Relationships xmlns="http://schemas.openxmlformats.org/package/2006/relationships"><Relationship Id="rId2" Type="http://schemas.openxmlformats.org/officeDocument/2006/relationships/hyperlink" Target="https://i1.wp.com/ultimatefrisbeehq.com/wp-content/uploads/2013/06/2xpqq.gif?ssl=1" TargetMode="External"/><Relationship Id="rId1" Type="http://schemas.openxmlformats.org/officeDocument/2006/relationships/hyperlink" Target="https://ultimatefrisbeehq.com/wp-content/uploads/2014/04/IMG_3428.mov"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g"/></Relationships>
</file>

<file path=ppt/diagrams/_rels/drawing5.xml.rels><?xml version="1.0" encoding="UTF-8" standalone="yes"?>
<Relationships xmlns="http://schemas.openxmlformats.org/package/2006/relationships"><Relationship Id="rId2" Type="http://schemas.openxmlformats.org/officeDocument/2006/relationships/hyperlink" Target="https://i1.wp.com/ultimatefrisbeehq.com/wp-content/uploads/2013/06/2xpqq.gif?ssl=1" TargetMode="External"/><Relationship Id="rId1" Type="http://schemas.openxmlformats.org/officeDocument/2006/relationships/hyperlink" Target="https://ultimatefrisbeehq.com/wp-content/uploads/2014/04/IMG_3428.m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9C82F-82A4-4C63-8B56-995147922A2E}"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714559B2-8AF5-4072-8164-19A99C2722FC}">
      <dgm:prSet/>
      <dgm:spPr/>
      <dgm:t>
        <a:bodyPr/>
        <a:lstStyle/>
        <a:p>
          <a:r>
            <a:rPr lang="hr-HR" dirty="0" err="1">
              <a:latin typeface="Times New Roman" panose="02020603050405020304" pitchFamily="18" charset="0"/>
              <a:cs typeface="Times New Roman" panose="02020603050405020304" pitchFamily="18" charset="0"/>
            </a:rPr>
            <a:t>The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shape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of</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disc</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is</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an</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airfoil</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in</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cross-section</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which</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allows</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it</a:t>
          </a:r>
          <a:r>
            <a:rPr lang="hr-HR" dirty="0">
              <a:latin typeface="Times New Roman" panose="02020603050405020304" pitchFamily="18" charset="0"/>
              <a:cs typeface="Times New Roman" panose="02020603050405020304" pitchFamily="18" charset="0"/>
            </a:rPr>
            <a:t> to </a:t>
          </a:r>
          <a:r>
            <a:rPr lang="hr-HR" dirty="0" err="1">
              <a:latin typeface="Times New Roman" panose="02020603050405020304" pitchFamily="18" charset="0"/>
              <a:cs typeface="Times New Roman" panose="02020603050405020304" pitchFamily="18" charset="0"/>
            </a:rPr>
            <a:t>fly</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by</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generating</a:t>
          </a:r>
          <a:r>
            <a:rPr lang="hr-HR" dirty="0">
              <a:latin typeface="Times New Roman" panose="02020603050405020304" pitchFamily="18" charset="0"/>
              <a:cs typeface="Times New Roman" panose="02020603050405020304" pitchFamily="18" charset="0"/>
            </a:rPr>
            <a:t> lift as </a:t>
          </a:r>
          <a:r>
            <a:rPr lang="hr-HR" dirty="0" err="1">
              <a:latin typeface="Times New Roman" panose="02020603050405020304" pitchFamily="18" charset="0"/>
              <a:cs typeface="Times New Roman" panose="02020603050405020304" pitchFamily="18" charset="0"/>
            </a:rPr>
            <a:t>it</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moves</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through</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air</a:t>
          </a:r>
          <a:endParaRPr lang="en-US" dirty="0">
            <a:latin typeface="Times New Roman" panose="02020603050405020304" pitchFamily="18" charset="0"/>
            <a:cs typeface="Times New Roman" panose="02020603050405020304" pitchFamily="18" charset="0"/>
          </a:endParaRPr>
        </a:p>
      </dgm:t>
    </dgm:pt>
    <dgm:pt modelId="{EA6597D0-B2FC-4D57-9AD5-AEE2BF3E9D2D}" type="parTrans" cxnId="{2E5C0AA4-18C7-40F5-B564-DA368BF2F148}">
      <dgm:prSet/>
      <dgm:spPr/>
      <dgm:t>
        <a:bodyPr/>
        <a:lstStyle/>
        <a:p>
          <a:endParaRPr lang="en-US"/>
        </a:p>
      </dgm:t>
    </dgm:pt>
    <dgm:pt modelId="{2BE00172-2CD6-4DCF-89B2-7952F42B4422}" type="sibTrans" cxnId="{2E5C0AA4-18C7-40F5-B564-DA368BF2F148}">
      <dgm:prSet/>
      <dgm:spPr/>
      <dgm:t>
        <a:bodyPr/>
        <a:lstStyle/>
        <a:p>
          <a:endParaRPr lang="en-US"/>
        </a:p>
      </dgm:t>
    </dgm:pt>
    <dgm:pt modelId="{11F466A2-829F-4711-A8D3-DF01773D0275}">
      <dgm:prSet/>
      <dgm:spPr/>
      <dgm:t>
        <a:bodyPr/>
        <a:lstStyle/>
        <a:p>
          <a:r>
            <a:rPr lang="hr-HR" dirty="0" err="1">
              <a:latin typeface="Times New Roman" panose="02020603050405020304" pitchFamily="18" charset="0"/>
              <a:cs typeface="Times New Roman" panose="02020603050405020304" pitchFamily="18" charset="0"/>
            </a:rPr>
            <a:t>Spinning</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disc</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imparts</a:t>
          </a:r>
          <a:r>
            <a:rPr lang="hr-HR" dirty="0">
              <a:latin typeface="Times New Roman" panose="02020603050405020304" pitchFamily="18" charset="0"/>
              <a:cs typeface="Times New Roman" panose="02020603050405020304" pitchFamily="18" charset="0"/>
            </a:rPr>
            <a:t> a </a:t>
          </a:r>
          <a:r>
            <a:rPr lang="hr-HR" dirty="0" err="1">
              <a:latin typeface="Times New Roman" panose="02020603050405020304" pitchFamily="18" charset="0"/>
              <a:cs typeface="Times New Roman" panose="02020603050405020304" pitchFamily="18" charset="0"/>
            </a:rPr>
            <a:t>stabilizing</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gyroscopic</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force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allowing</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it</a:t>
          </a:r>
          <a:r>
            <a:rPr lang="hr-HR" dirty="0">
              <a:latin typeface="Times New Roman" panose="02020603050405020304" pitchFamily="18" charset="0"/>
              <a:cs typeface="Times New Roman" panose="02020603050405020304" pitchFamily="18" charset="0"/>
            </a:rPr>
            <a:t> to </a:t>
          </a:r>
          <a:r>
            <a:rPr lang="hr-HR" dirty="0" err="1">
              <a:latin typeface="Times New Roman" panose="02020603050405020304" pitchFamily="18" charset="0"/>
              <a:cs typeface="Times New Roman" panose="02020603050405020304" pitchFamily="18" charset="0"/>
            </a:rPr>
            <a:t>be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both</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aimed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with</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accuracy</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and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thrown</a:t>
          </a:r>
          <a:r>
            <a:rPr lang="hr-HR" dirty="0">
              <a:latin typeface="Times New Roman" panose="02020603050405020304" pitchFamily="18" charset="0"/>
              <a:cs typeface="Times New Roman" panose="02020603050405020304" pitchFamily="18" charset="0"/>
            </a:rPr>
            <a:t> for distance.</a:t>
          </a:r>
          <a:endParaRPr lang="en-US" dirty="0">
            <a:latin typeface="Times New Roman" panose="02020603050405020304" pitchFamily="18" charset="0"/>
            <a:cs typeface="Times New Roman" panose="02020603050405020304" pitchFamily="18" charset="0"/>
          </a:endParaRPr>
        </a:p>
      </dgm:t>
    </dgm:pt>
    <dgm:pt modelId="{ACE1FA0E-A62E-422F-A6BF-4EF4AEA96C53}" type="parTrans" cxnId="{510331C4-23A2-4288-BC22-7AF642BA4890}">
      <dgm:prSet/>
      <dgm:spPr/>
      <dgm:t>
        <a:bodyPr/>
        <a:lstStyle/>
        <a:p>
          <a:endParaRPr lang="en-US"/>
        </a:p>
      </dgm:t>
    </dgm:pt>
    <dgm:pt modelId="{141178DE-6DCD-4ABC-A632-DA3392A14122}" type="sibTrans" cxnId="{510331C4-23A2-4288-BC22-7AF642BA4890}">
      <dgm:prSet/>
      <dgm:spPr/>
      <dgm:t>
        <a:bodyPr/>
        <a:lstStyle/>
        <a:p>
          <a:endParaRPr lang="en-US"/>
        </a:p>
      </dgm:t>
    </dgm:pt>
    <dgm:pt modelId="{9D7F09DF-6CA2-4781-91A1-27AC32B56843}" type="pres">
      <dgm:prSet presAssocID="{94A9C82F-82A4-4C63-8B56-995147922A2E}" presName="Name0" presStyleCnt="0">
        <dgm:presLayoutVars>
          <dgm:dir/>
          <dgm:resizeHandles/>
        </dgm:presLayoutVars>
      </dgm:prSet>
      <dgm:spPr/>
    </dgm:pt>
    <dgm:pt modelId="{EF9050B4-6FFD-4843-9313-43C428085F9F}" type="pres">
      <dgm:prSet presAssocID="{714559B2-8AF5-4072-8164-19A99C2722FC}" presName="compNode" presStyleCnt="0"/>
      <dgm:spPr/>
    </dgm:pt>
    <dgm:pt modelId="{020445C1-2592-4F19-B623-987265CD686B}" type="pres">
      <dgm:prSet presAssocID="{714559B2-8AF5-4072-8164-19A99C2722FC}" presName="dummyConnPt" presStyleCnt="0"/>
      <dgm:spPr/>
    </dgm:pt>
    <dgm:pt modelId="{496928E3-6300-4FF7-B6C2-F4EB285E06CE}" type="pres">
      <dgm:prSet presAssocID="{714559B2-8AF5-4072-8164-19A99C2722FC}" presName="node" presStyleLbl="node1" presStyleIdx="0" presStyleCnt="2">
        <dgm:presLayoutVars>
          <dgm:bulletEnabled val="1"/>
        </dgm:presLayoutVars>
      </dgm:prSet>
      <dgm:spPr/>
    </dgm:pt>
    <dgm:pt modelId="{ADED64FD-8F90-444A-A711-DDF700B29F9A}" type="pres">
      <dgm:prSet presAssocID="{2BE00172-2CD6-4DCF-89B2-7952F42B4422}" presName="sibTrans" presStyleLbl="bgSibTrans2D1" presStyleIdx="0" presStyleCnt="1"/>
      <dgm:spPr/>
    </dgm:pt>
    <dgm:pt modelId="{57B8C0F8-0FB3-47CC-B8A0-55E4106DA1B0}" type="pres">
      <dgm:prSet presAssocID="{11F466A2-829F-4711-A8D3-DF01773D0275}" presName="compNode" presStyleCnt="0"/>
      <dgm:spPr/>
    </dgm:pt>
    <dgm:pt modelId="{F7B003BA-E6A2-452D-A9BC-84B30CA2899A}" type="pres">
      <dgm:prSet presAssocID="{11F466A2-829F-4711-A8D3-DF01773D0275}" presName="dummyConnPt" presStyleCnt="0"/>
      <dgm:spPr/>
    </dgm:pt>
    <dgm:pt modelId="{5B099C78-5645-4F26-A037-9012755637E1}" type="pres">
      <dgm:prSet presAssocID="{11F466A2-829F-4711-A8D3-DF01773D0275}" presName="node" presStyleLbl="node1" presStyleIdx="1" presStyleCnt="2">
        <dgm:presLayoutVars>
          <dgm:bulletEnabled val="1"/>
        </dgm:presLayoutVars>
      </dgm:prSet>
      <dgm:spPr/>
    </dgm:pt>
  </dgm:ptLst>
  <dgm:cxnLst>
    <dgm:cxn modelId="{961D053F-FD5B-4C45-A07C-EDF125C74CE3}" type="presOf" srcId="{94A9C82F-82A4-4C63-8B56-995147922A2E}" destId="{9D7F09DF-6CA2-4781-91A1-27AC32B56843}" srcOrd="0" destOrd="0" presId="urn:microsoft.com/office/officeart/2005/8/layout/bProcess4"/>
    <dgm:cxn modelId="{CD73BB56-6564-4468-897F-1B773753D6E0}" type="presOf" srcId="{2BE00172-2CD6-4DCF-89B2-7952F42B4422}" destId="{ADED64FD-8F90-444A-A711-DDF700B29F9A}" srcOrd="0" destOrd="0" presId="urn:microsoft.com/office/officeart/2005/8/layout/bProcess4"/>
    <dgm:cxn modelId="{72CFAD7F-4EE9-4ECD-8CEC-11BADB7A638E}" type="presOf" srcId="{714559B2-8AF5-4072-8164-19A99C2722FC}" destId="{496928E3-6300-4FF7-B6C2-F4EB285E06CE}" srcOrd="0" destOrd="0" presId="urn:microsoft.com/office/officeart/2005/8/layout/bProcess4"/>
    <dgm:cxn modelId="{2E5C0AA4-18C7-40F5-B564-DA368BF2F148}" srcId="{94A9C82F-82A4-4C63-8B56-995147922A2E}" destId="{714559B2-8AF5-4072-8164-19A99C2722FC}" srcOrd="0" destOrd="0" parTransId="{EA6597D0-B2FC-4D57-9AD5-AEE2BF3E9D2D}" sibTransId="{2BE00172-2CD6-4DCF-89B2-7952F42B4422}"/>
    <dgm:cxn modelId="{510331C4-23A2-4288-BC22-7AF642BA4890}" srcId="{94A9C82F-82A4-4C63-8B56-995147922A2E}" destId="{11F466A2-829F-4711-A8D3-DF01773D0275}" srcOrd="1" destOrd="0" parTransId="{ACE1FA0E-A62E-422F-A6BF-4EF4AEA96C53}" sibTransId="{141178DE-6DCD-4ABC-A632-DA3392A14122}"/>
    <dgm:cxn modelId="{77FE03CC-F29E-4239-8094-0703C2299E6C}" type="presOf" srcId="{11F466A2-829F-4711-A8D3-DF01773D0275}" destId="{5B099C78-5645-4F26-A037-9012755637E1}" srcOrd="0" destOrd="0" presId="urn:microsoft.com/office/officeart/2005/8/layout/bProcess4"/>
    <dgm:cxn modelId="{5290F634-4EE7-47A5-8681-BDBBFEA78916}" type="presParOf" srcId="{9D7F09DF-6CA2-4781-91A1-27AC32B56843}" destId="{EF9050B4-6FFD-4843-9313-43C428085F9F}" srcOrd="0" destOrd="0" presId="urn:microsoft.com/office/officeart/2005/8/layout/bProcess4"/>
    <dgm:cxn modelId="{D8C9A84C-9A60-4669-A338-8EF30BBB6F61}" type="presParOf" srcId="{EF9050B4-6FFD-4843-9313-43C428085F9F}" destId="{020445C1-2592-4F19-B623-987265CD686B}" srcOrd="0" destOrd="0" presId="urn:microsoft.com/office/officeart/2005/8/layout/bProcess4"/>
    <dgm:cxn modelId="{C7E97852-2835-47A0-8B30-29F703E28AE2}" type="presParOf" srcId="{EF9050B4-6FFD-4843-9313-43C428085F9F}" destId="{496928E3-6300-4FF7-B6C2-F4EB285E06CE}" srcOrd="1" destOrd="0" presId="urn:microsoft.com/office/officeart/2005/8/layout/bProcess4"/>
    <dgm:cxn modelId="{1AAC3334-41BA-4F20-B66F-AA9E25CF4EC2}" type="presParOf" srcId="{9D7F09DF-6CA2-4781-91A1-27AC32B56843}" destId="{ADED64FD-8F90-444A-A711-DDF700B29F9A}" srcOrd="1" destOrd="0" presId="urn:microsoft.com/office/officeart/2005/8/layout/bProcess4"/>
    <dgm:cxn modelId="{D7347986-FFFF-450C-8509-F5399BA746BB}" type="presParOf" srcId="{9D7F09DF-6CA2-4781-91A1-27AC32B56843}" destId="{57B8C0F8-0FB3-47CC-B8A0-55E4106DA1B0}" srcOrd="2" destOrd="0" presId="urn:microsoft.com/office/officeart/2005/8/layout/bProcess4"/>
    <dgm:cxn modelId="{9837967E-C864-42DB-91B3-C824451808E0}" type="presParOf" srcId="{57B8C0F8-0FB3-47CC-B8A0-55E4106DA1B0}" destId="{F7B003BA-E6A2-452D-A9BC-84B30CA2899A}" srcOrd="0" destOrd="0" presId="urn:microsoft.com/office/officeart/2005/8/layout/bProcess4"/>
    <dgm:cxn modelId="{48AB582D-E9E7-483F-9504-292000392ED5}" type="presParOf" srcId="{57B8C0F8-0FB3-47CC-B8A0-55E4106DA1B0}" destId="{5B099C78-5645-4F26-A037-9012755637E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4F5D6-26EB-4A70-B838-3341FB36153E}"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315C79E-66C4-4E43-8575-55AFDDB6D367}">
      <dgm:prSet/>
      <dgm:spPr/>
      <dgm:t>
        <a:bodyPr/>
        <a:lstStyle/>
        <a:p>
          <a:pPr>
            <a:lnSpc>
              <a:spcPct val="100000"/>
            </a:lnSpc>
          </a:pPr>
          <a:r>
            <a:rPr lang="en-US" b="0" i="0" dirty="0"/>
            <a:t>The player with the disc is called the thrower. </a:t>
          </a:r>
          <a:r>
            <a:rPr lang="hr-HR" dirty="0"/>
            <a:t>T</a:t>
          </a:r>
          <a:r>
            <a:rPr lang="en-US" b="0" i="0" dirty="0"/>
            <a:t>he thrower may not run with the disc.  Instead they move the disc by passing to team-mates in any direction</a:t>
          </a:r>
          <a:endParaRPr lang="en-US" dirty="0"/>
        </a:p>
      </dgm:t>
    </dgm:pt>
    <dgm:pt modelId="{3C2EA89B-A57E-4891-94BF-B0685E1ED695}" type="parTrans" cxnId="{4FDA8808-3686-40C7-B688-B16B68EBBE6A}">
      <dgm:prSet/>
      <dgm:spPr/>
      <dgm:t>
        <a:bodyPr/>
        <a:lstStyle/>
        <a:p>
          <a:endParaRPr lang="en-US"/>
        </a:p>
      </dgm:t>
    </dgm:pt>
    <dgm:pt modelId="{F3A4AAE2-A0A8-416E-825B-5C73C44CAEDF}" type="sibTrans" cxnId="{4FDA8808-3686-40C7-B688-B16B68EBBE6A}">
      <dgm:prSet/>
      <dgm:spPr/>
      <dgm:t>
        <a:bodyPr/>
        <a:lstStyle/>
        <a:p>
          <a:endParaRPr lang="en-US"/>
        </a:p>
      </dgm:t>
    </dgm:pt>
    <dgm:pt modelId="{E8C8B241-7139-4683-B671-02F8C2EE36AF}">
      <dgm:prSet/>
      <dgm:spPr/>
      <dgm:t>
        <a:bodyPr/>
        <a:lstStyle/>
        <a:p>
          <a:pPr>
            <a:lnSpc>
              <a:spcPct val="100000"/>
            </a:lnSpc>
          </a:pPr>
          <a:r>
            <a:rPr lang="en-US" b="0" i="0" dirty="0"/>
            <a:t>The defensive team gets possession of the disc if an offensive team’s throw is not caught by a player of the same team. Then the defensive team becomes the offensive team and can try to score in the opposite end zone</a:t>
          </a:r>
          <a:endParaRPr lang="en-US" dirty="0"/>
        </a:p>
      </dgm:t>
    </dgm:pt>
    <dgm:pt modelId="{14376E34-29A8-4EAB-9D12-1CB24EC0E6EB}" type="parTrans" cxnId="{6CB2FC93-A934-4350-B37C-117ACF5A4175}">
      <dgm:prSet/>
      <dgm:spPr/>
      <dgm:t>
        <a:bodyPr/>
        <a:lstStyle/>
        <a:p>
          <a:endParaRPr lang="en-US"/>
        </a:p>
      </dgm:t>
    </dgm:pt>
    <dgm:pt modelId="{BBEDF7DF-507A-408C-A96C-BB4FEC279198}" type="sibTrans" cxnId="{6CB2FC93-A934-4350-B37C-117ACF5A4175}">
      <dgm:prSet/>
      <dgm:spPr/>
      <dgm:t>
        <a:bodyPr/>
        <a:lstStyle/>
        <a:p>
          <a:endParaRPr lang="en-US"/>
        </a:p>
      </dgm:t>
    </dgm:pt>
    <dgm:pt modelId="{DDEBE2C5-92EC-4DBB-BAED-A92800EF0032}" type="pres">
      <dgm:prSet presAssocID="{30F4F5D6-26EB-4A70-B838-3341FB36153E}" presName="root" presStyleCnt="0">
        <dgm:presLayoutVars>
          <dgm:dir/>
          <dgm:resizeHandles val="exact"/>
        </dgm:presLayoutVars>
      </dgm:prSet>
      <dgm:spPr/>
    </dgm:pt>
    <dgm:pt modelId="{E1AD64B9-72F8-44E0-9B2C-ACFAE1F6C233}" type="pres">
      <dgm:prSet presAssocID="{1315C79E-66C4-4E43-8575-55AFDDB6D367}" presName="compNode" presStyleCnt="0"/>
      <dgm:spPr/>
    </dgm:pt>
    <dgm:pt modelId="{B9006E66-ACF6-4166-8D18-E423020D6EAF}" type="pres">
      <dgm:prSet presAssocID="{1315C79E-66C4-4E43-8575-55AFDDB6D367}" presName="bgRect" presStyleLbl="bgShp" presStyleIdx="0" presStyleCnt="2"/>
      <dgm:spPr/>
    </dgm:pt>
    <dgm:pt modelId="{3346B1F9-D117-4523-9E83-510685C2DBBC}" type="pres">
      <dgm:prSet presAssocID="{1315C79E-66C4-4E43-8575-55AFDDB6D367}" presName="iconRect" presStyleLbl="node1" presStyleIdx="0" presStyleCnt="2" custLinFactNeighborX="-3703" custLinFactNeighborY="-13343"/>
      <dgm:spPr>
        <a:prstGeom prst="flowChartConnector">
          <a:avLst/>
        </a:prstGeom>
        <a:blipFill>
          <a:blip xmlns:r="http://schemas.openxmlformats.org/officeDocument/2006/relationships" r:embed="rId1"/>
          <a:srcRect/>
          <a:stretch>
            <a:fillRect t="-3000" b="-3000"/>
          </a:stretch>
        </a:blipFill>
      </dgm:spPr>
    </dgm:pt>
    <dgm:pt modelId="{31D53EF2-4794-4521-A1A7-F4F3A5A6EBD8}" type="pres">
      <dgm:prSet presAssocID="{1315C79E-66C4-4E43-8575-55AFDDB6D367}" presName="spaceRect" presStyleCnt="0"/>
      <dgm:spPr/>
    </dgm:pt>
    <dgm:pt modelId="{08EC21A9-FBBA-4C4E-9584-34704CE29388}" type="pres">
      <dgm:prSet presAssocID="{1315C79E-66C4-4E43-8575-55AFDDB6D367}" presName="parTx" presStyleLbl="revTx" presStyleIdx="0" presStyleCnt="2">
        <dgm:presLayoutVars>
          <dgm:chMax val="0"/>
          <dgm:chPref val="0"/>
        </dgm:presLayoutVars>
      </dgm:prSet>
      <dgm:spPr/>
    </dgm:pt>
    <dgm:pt modelId="{0D3F8055-1D7A-4C22-9E98-520F01AC9494}" type="pres">
      <dgm:prSet presAssocID="{F3A4AAE2-A0A8-416E-825B-5C73C44CAEDF}" presName="sibTrans" presStyleCnt="0"/>
      <dgm:spPr/>
    </dgm:pt>
    <dgm:pt modelId="{6746C4D9-DA70-4237-B330-31E76A01EC29}" type="pres">
      <dgm:prSet presAssocID="{E8C8B241-7139-4683-B671-02F8C2EE36AF}" presName="compNode" presStyleCnt="0"/>
      <dgm:spPr/>
    </dgm:pt>
    <dgm:pt modelId="{3537762E-7799-4252-A1AE-488FC009DD0B}" type="pres">
      <dgm:prSet presAssocID="{E8C8B241-7139-4683-B671-02F8C2EE36AF}" presName="bgRect" presStyleLbl="bgShp" presStyleIdx="1" presStyleCnt="2"/>
      <dgm:spPr/>
    </dgm:pt>
    <dgm:pt modelId="{7E09D3DD-6B56-4C50-B129-440C09D1DD8E}" type="pres">
      <dgm:prSet presAssocID="{E8C8B241-7139-4683-B671-02F8C2EE36AF}" presName="iconRect" presStyleLbl="node1" presStyleIdx="1" presStyleCnt="2"/>
      <dgm:spPr>
        <a:blipFill>
          <a:blip xmlns:r="http://schemas.openxmlformats.org/officeDocument/2006/relationships" r:embed="rId2"/>
          <a:srcRect/>
          <a:stretch>
            <a:fillRect/>
          </a:stretch>
        </a:blipFill>
      </dgm:spPr>
    </dgm:pt>
    <dgm:pt modelId="{EF038A24-B722-40D7-92F2-CE4EE422F45B}" type="pres">
      <dgm:prSet presAssocID="{E8C8B241-7139-4683-B671-02F8C2EE36AF}" presName="spaceRect" presStyleCnt="0"/>
      <dgm:spPr/>
    </dgm:pt>
    <dgm:pt modelId="{5D6F6D6A-568F-469E-B1C4-A467554FF445}" type="pres">
      <dgm:prSet presAssocID="{E8C8B241-7139-4683-B671-02F8C2EE36AF}" presName="parTx" presStyleLbl="revTx" presStyleIdx="1" presStyleCnt="2">
        <dgm:presLayoutVars>
          <dgm:chMax val="0"/>
          <dgm:chPref val="0"/>
        </dgm:presLayoutVars>
      </dgm:prSet>
      <dgm:spPr/>
    </dgm:pt>
  </dgm:ptLst>
  <dgm:cxnLst>
    <dgm:cxn modelId="{4FDA8808-3686-40C7-B688-B16B68EBBE6A}" srcId="{30F4F5D6-26EB-4A70-B838-3341FB36153E}" destId="{1315C79E-66C4-4E43-8575-55AFDDB6D367}" srcOrd="0" destOrd="0" parTransId="{3C2EA89B-A57E-4891-94BF-B0685E1ED695}" sibTransId="{F3A4AAE2-A0A8-416E-825B-5C73C44CAEDF}"/>
    <dgm:cxn modelId="{56CD8E5B-A9E6-49D0-BB48-8305DDB2F2E3}" type="presOf" srcId="{1315C79E-66C4-4E43-8575-55AFDDB6D367}" destId="{08EC21A9-FBBA-4C4E-9584-34704CE29388}" srcOrd="0" destOrd="0" presId="urn:microsoft.com/office/officeart/2018/2/layout/IconVerticalSolidList"/>
    <dgm:cxn modelId="{A2E74E93-C742-4B41-8A86-B5022118CD02}" type="presOf" srcId="{30F4F5D6-26EB-4A70-B838-3341FB36153E}" destId="{DDEBE2C5-92EC-4DBB-BAED-A92800EF0032}" srcOrd="0" destOrd="0" presId="urn:microsoft.com/office/officeart/2018/2/layout/IconVerticalSolidList"/>
    <dgm:cxn modelId="{6CB2FC93-A934-4350-B37C-117ACF5A4175}" srcId="{30F4F5D6-26EB-4A70-B838-3341FB36153E}" destId="{E8C8B241-7139-4683-B671-02F8C2EE36AF}" srcOrd="1" destOrd="0" parTransId="{14376E34-29A8-4EAB-9D12-1CB24EC0E6EB}" sibTransId="{BBEDF7DF-507A-408C-A96C-BB4FEC279198}"/>
    <dgm:cxn modelId="{C70BF0AB-AC03-4B96-8A56-E78109B59CF1}" type="presOf" srcId="{E8C8B241-7139-4683-B671-02F8C2EE36AF}" destId="{5D6F6D6A-568F-469E-B1C4-A467554FF445}" srcOrd="0" destOrd="0" presId="urn:microsoft.com/office/officeart/2018/2/layout/IconVerticalSolidList"/>
    <dgm:cxn modelId="{1ABACC55-B9A2-4E8B-8E7C-6BD2FC275153}" type="presParOf" srcId="{DDEBE2C5-92EC-4DBB-BAED-A92800EF0032}" destId="{E1AD64B9-72F8-44E0-9B2C-ACFAE1F6C233}" srcOrd="0" destOrd="0" presId="urn:microsoft.com/office/officeart/2018/2/layout/IconVerticalSolidList"/>
    <dgm:cxn modelId="{FB40D177-DABE-425E-9C54-CC6557104740}" type="presParOf" srcId="{E1AD64B9-72F8-44E0-9B2C-ACFAE1F6C233}" destId="{B9006E66-ACF6-4166-8D18-E423020D6EAF}" srcOrd="0" destOrd="0" presId="urn:microsoft.com/office/officeart/2018/2/layout/IconVerticalSolidList"/>
    <dgm:cxn modelId="{3AD80F83-C238-4C8C-8140-A59084212826}" type="presParOf" srcId="{E1AD64B9-72F8-44E0-9B2C-ACFAE1F6C233}" destId="{3346B1F9-D117-4523-9E83-510685C2DBBC}" srcOrd="1" destOrd="0" presId="urn:microsoft.com/office/officeart/2018/2/layout/IconVerticalSolidList"/>
    <dgm:cxn modelId="{E40B31B4-3991-4FE6-B514-0BEBAE4EC36B}" type="presParOf" srcId="{E1AD64B9-72F8-44E0-9B2C-ACFAE1F6C233}" destId="{31D53EF2-4794-4521-A1A7-F4F3A5A6EBD8}" srcOrd="2" destOrd="0" presId="urn:microsoft.com/office/officeart/2018/2/layout/IconVerticalSolidList"/>
    <dgm:cxn modelId="{17D4F827-2633-471F-B840-5DF8ECB27D71}" type="presParOf" srcId="{E1AD64B9-72F8-44E0-9B2C-ACFAE1F6C233}" destId="{08EC21A9-FBBA-4C4E-9584-34704CE29388}" srcOrd="3" destOrd="0" presId="urn:microsoft.com/office/officeart/2018/2/layout/IconVerticalSolidList"/>
    <dgm:cxn modelId="{E06AEC28-6480-4484-A5F2-D4567228DB0D}" type="presParOf" srcId="{DDEBE2C5-92EC-4DBB-BAED-A92800EF0032}" destId="{0D3F8055-1D7A-4C22-9E98-520F01AC9494}" srcOrd="1" destOrd="0" presId="urn:microsoft.com/office/officeart/2018/2/layout/IconVerticalSolidList"/>
    <dgm:cxn modelId="{3580B52B-B7C6-48A3-BECD-6539D4F9C3C5}" type="presParOf" srcId="{DDEBE2C5-92EC-4DBB-BAED-A92800EF0032}" destId="{6746C4D9-DA70-4237-B330-31E76A01EC29}" srcOrd="2" destOrd="0" presId="urn:microsoft.com/office/officeart/2018/2/layout/IconVerticalSolidList"/>
    <dgm:cxn modelId="{A101EC9C-E39B-475F-94AD-A7A52A2D2066}" type="presParOf" srcId="{6746C4D9-DA70-4237-B330-31E76A01EC29}" destId="{3537762E-7799-4252-A1AE-488FC009DD0B}" srcOrd="0" destOrd="0" presId="urn:microsoft.com/office/officeart/2018/2/layout/IconVerticalSolidList"/>
    <dgm:cxn modelId="{5E4032AA-5932-4429-B367-2FCC67B3B92E}" type="presParOf" srcId="{6746C4D9-DA70-4237-B330-31E76A01EC29}" destId="{7E09D3DD-6B56-4C50-B129-440C09D1DD8E}" srcOrd="1" destOrd="0" presId="urn:microsoft.com/office/officeart/2018/2/layout/IconVerticalSolidList"/>
    <dgm:cxn modelId="{26B95948-E999-41D9-B2C2-813118A55DAF}" type="presParOf" srcId="{6746C4D9-DA70-4237-B330-31E76A01EC29}" destId="{EF038A24-B722-40D7-92F2-CE4EE422F45B}" srcOrd="2" destOrd="0" presId="urn:microsoft.com/office/officeart/2018/2/layout/IconVerticalSolidList"/>
    <dgm:cxn modelId="{87ABD614-F67C-4175-AE69-806A0CCD9BA5}" type="presParOf" srcId="{6746C4D9-DA70-4237-B330-31E76A01EC29}" destId="{5D6F6D6A-568F-469E-B1C4-A467554FF4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48972-4FDB-45FC-B2A9-479978B7CD80}"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F679AC25-A1B5-4500-98F0-1CA5F539F03A}">
      <dgm:prSet/>
      <dgm:spPr/>
      <dgm:t>
        <a:bodyPr/>
        <a:lstStyle/>
        <a:p>
          <a:r>
            <a:rPr lang="hr-HR" dirty="0" err="1"/>
            <a:t>The</a:t>
          </a:r>
          <a:r>
            <a:rPr lang="hr-HR" dirty="0"/>
            <a:t> </a:t>
          </a:r>
          <a:r>
            <a:rPr lang="hr-HR" dirty="0" err="1"/>
            <a:t>player</a:t>
          </a:r>
          <a:r>
            <a:rPr lang="hr-HR" dirty="0"/>
            <a:t> holding </a:t>
          </a:r>
          <a:r>
            <a:rPr lang="hr-HR" dirty="0" err="1"/>
            <a:t>the</a:t>
          </a:r>
          <a:r>
            <a:rPr lang="hr-HR" dirty="0"/>
            <a:t> </a:t>
          </a:r>
          <a:r>
            <a:rPr lang="hr-HR" dirty="0" err="1"/>
            <a:t>disc</a:t>
          </a:r>
          <a:r>
            <a:rPr lang="hr-HR" dirty="0"/>
            <a:t> </a:t>
          </a:r>
          <a:r>
            <a:rPr lang="hr-HR" dirty="0" err="1"/>
            <a:t>establishes</a:t>
          </a:r>
          <a:r>
            <a:rPr lang="hr-HR" dirty="0"/>
            <a:t> a pivot </a:t>
          </a:r>
          <a:r>
            <a:rPr lang="hr-HR" dirty="0" err="1"/>
            <a:t>point</a:t>
          </a:r>
          <a:r>
            <a:rPr lang="hr-HR" dirty="0"/>
            <a:t>. </a:t>
          </a:r>
          <a:r>
            <a:rPr lang="hr-HR" dirty="0" err="1"/>
            <a:t>They</a:t>
          </a:r>
          <a:r>
            <a:rPr lang="hr-HR" dirty="0"/>
            <a:t> </a:t>
          </a:r>
          <a:r>
            <a:rPr lang="hr-HR" dirty="0" err="1"/>
            <a:t>have</a:t>
          </a:r>
          <a:r>
            <a:rPr lang="hr-HR" dirty="0"/>
            <a:t> </a:t>
          </a:r>
          <a:r>
            <a:rPr lang="hr-HR" dirty="0" err="1"/>
            <a:t>up</a:t>
          </a:r>
          <a:r>
            <a:rPr lang="hr-HR" dirty="0"/>
            <a:t> to </a:t>
          </a:r>
          <a:r>
            <a:rPr lang="hr-HR" dirty="0" err="1"/>
            <a:t>three</a:t>
          </a:r>
          <a:r>
            <a:rPr lang="hr-HR" dirty="0"/>
            <a:t> </a:t>
          </a:r>
          <a:r>
            <a:rPr lang="hr-HR" dirty="0" err="1"/>
            <a:t>steps</a:t>
          </a:r>
          <a:r>
            <a:rPr lang="hr-HR" dirty="0"/>
            <a:t> to </a:t>
          </a:r>
          <a:r>
            <a:rPr lang="hr-HR" dirty="0" err="1"/>
            <a:t>slow</a:t>
          </a:r>
          <a:r>
            <a:rPr lang="hr-HR" dirty="0"/>
            <a:t> </a:t>
          </a:r>
          <a:r>
            <a:rPr lang="hr-HR" dirty="0" err="1"/>
            <a:t>down</a:t>
          </a:r>
          <a:r>
            <a:rPr lang="hr-HR" dirty="0"/>
            <a:t> </a:t>
          </a:r>
          <a:r>
            <a:rPr lang="hr-HR" dirty="0" err="1"/>
            <a:t>after</a:t>
          </a:r>
          <a:r>
            <a:rPr lang="hr-HR" dirty="0"/>
            <a:t> </a:t>
          </a:r>
          <a:r>
            <a:rPr lang="hr-HR" dirty="0" err="1"/>
            <a:t>cching</a:t>
          </a:r>
          <a:r>
            <a:rPr lang="hr-HR" dirty="0"/>
            <a:t> a </a:t>
          </a:r>
          <a:r>
            <a:rPr lang="hr-HR" dirty="0" err="1"/>
            <a:t>disc</a:t>
          </a:r>
          <a:r>
            <a:rPr lang="hr-HR" dirty="0"/>
            <a:t>, </a:t>
          </a:r>
          <a:r>
            <a:rPr lang="hr-HR" dirty="0" err="1"/>
            <a:t>without</a:t>
          </a:r>
          <a:r>
            <a:rPr lang="hr-HR" dirty="0"/>
            <a:t> </a:t>
          </a:r>
          <a:r>
            <a:rPr lang="hr-HR" dirty="0" err="1"/>
            <a:t>changing</a:t>
          </a:r>
          <a:r>
            <a:rPr lang="hr-HR" dirty="0"/>
            <a:t> </a:t>
          </a:r>
          <a:r>
            <a:rPr lang="hr-HR" dirty="0" err="1"/>
            <a:t>direction</a:t>
          </a:r>
          <a:r>
            <a:rPr lang="hr-HR" dirty="0"/>
            <a:t>, to </a:t>
          </a:r>
          <a:r>
            <a:rPr lang="hr-HR" dirty="0" err="1"/>
            <a:t>establish</a:t>
          </a:r>
          <a:r>
            <a:rPr lang="hr-HR" dirty="0"/>
            <a:t> </a:t>
          </a:r>
          <a:r>
            <a:rPr lang="hr-HR" dirty="0" err="1"/>
            <a:t>that</a:t>
          </a:r>
          <a:r>
            <a:rPr lang="hr-HR" dirty="0"/>
            <a:t> pivot </a:t>
          </a:r>
          <a:r>
            <a:rPr lang="hr-HR" dirty="0" err="1"/>
            <a:t>point</a:t>
          </a:r>
          <a:r>
            <a:rPr lang="hr-HR" dirty="0"/>
            <a:t>. A </a:t>
          </a:r>
          <a:r>
            <a:rPr lang="hr-HR" dirty="0" err="1"/>
            <a:t>violation</a:t>
          </a:r>
          <a:r>
            <a:rPr lang="hr-HR" dirty="0"/>
            <a:t> </a:t>
          </a:r>
          <a:r>
            <a:rPr lang="hr-HR" dirty="0" err="1"/>
            <a:t>of</a:t>
          </a:r>
          <a:r>
            <a:rPr lang="hr-HR" dirty="0"/>
            <a:t> </a:t>
          </a:r>
          <a:r>
            <a:rPr lang="hr-HR" dirty="0" err="1"/>
            <a:t>this</a:t>
          </a:r>
          <a:r>
            <a:rPr lang="hr-HR" dirty="0"/>
            <a:t> </a:t>
          </a:r>
          <a:r>
            <a:rPr lang="hr-HR" dirty="0" err="1"/>
            <a:t>is</a:t>
          </a:r>
          <a:r>
            <a:rPr lang="hr-HR" dirty="0"/>
            <a:t> </a:t>
          </a:r>
          <a:r>
            <a:rPr lang="hr-HR" dirty="0" err="1"/>
            <a:t>called</a:t>
          </a:r>
          <a:r>
            <a:rPr lang="hr-HR" dirty="0"/>
            <a:t> a "</a:t>
          </a:r>
          <a:r>
            <a:rPr lang="hr-HR" dirty="0" err="1"/>
            <a:t>travel</a:t>
          </a:r>
          <a:r>
            <a:rPr lang="hr-HR" dirty="0"/>
            <a:t>"</a:t>
          </a:r>
          <a:endParaRPr lang="en-US" dirty="0"/>
        </a:p>
      </dgm:t>
    </dgm:pt>
    <dgm:pt modelId="{0AC14443-B867-4C8F-AE39-AEBADDD206F8}" type="parTrans" cxnId="{240D3F34-61A4-4B36-8863-34C68DC81A2F}">
      <dgm:prSet/>
      <dgm:spPr/>
      <dgm:t>
        <a:bodyPr/>
        <a:lstStyle/>
        <a:p>
          <a:endParaRPr lang="en-US"/>
        </a:p>
      </dgm:t>
    </dgm:pt>
    <dgm:pt modelId="{FEA48F43-F465-4727-8483-70CE5C19B292}" type="sibTrans" cxnId="{240D3F34-61A4-4B36-8863-34C68DC81A2F}">
      <dgm:prSet/>
      <dgm:spPr/>
      <dgm:t>
        <a:bodyPr/>
        <a:lstStyle/>
        <a:p>
          <a:endParaRPr lang="en-US"/>
        </a:p>
      </dgm:t>
    </dgm:pt>
    <dgm:pt modelId="{1C1FDFF8-75D4-459A-AC17-74CC87B78FA6}">
      <dgm:prSet/>
      <dgm:spPr/>
      <dgm:t>
        <a:bodyPr/>
        <a:lstStyle/>
        <a:p>
          <a:r>
            <a:rPr lang="hr-HR" dirty="0" err="1"/>
            <a:t>If</a:t>
          </a:r>
          <a:r>
            <a:rPr lang="hr-HR" dirty="0"/>
            <a:t> a </a:t>
          </a:r>
          <a:r>
            <a:rPr lang="hr-HR" dirty="0" err="1"/>
            <a:t>pass</a:t>
          </a:r>
          <a:r>
            <a:rPr lang="hr-HR" dirty="0"/>
            <a:t> </a:t>
          </a:r>
          <a:r>
            <a:rPr lang="hr-HR" dirty="0" err="1"/>
            <a:t>is</a:t>
          </a:r>
          <a:r>
            <a:rPr lang="hr-HR" dirty="0"/>
            <a:t> </a:t>
          </a:r>
          <a:r>
            <a:rPr lang="hr-HR" dirty="0" err="1"/>
            <a:t>incomplete</a:t>
          </a:r>
          <a:r>
            <a:rPr lang="hr-HR" dirty="0"/>
            <a:t>, </a:t>
          </a:r>
          <a:r>
            <a:rPr lang="hr-HR" dirty="0" err="1"/>
            <a:t>it</a:t>
          </a:r>
          <a:r>
            <a:rPr lang="hr-HR" dirty="0"/>
            <a:t> </a:t>
          </a:r>
          <a:r>
            <a:rPr lang="hr-HR" dirty="0" err="1"/>
            <a:t>is</a:t>
          </a:r>
          <a:r>
            <a:rPr lang="hr-HR" dirty="0"/>
            <a:t> a "</a:t>
          </a:r>
          <a:r>
            <a:rPr lang="hr-HR" dirty="0" err="1"/>
            <a:t>turnover</a:t>
          </a:r>
          <a:r>
            <a:rPr lang="hr-HR" dirty="0"/>
            <a:t>" </a:t>
          </a:r>
          <a:r>
            <a:rPr lang="hr-HR" dirty="0" err="1"/>
            <a:t>and</a:t>
          </a:r>
          <a:r>
            <a:rPr lang="hr-HR" dirty="0"/>
            <a:t> </a:t>
          </a:r>
          <a:r>
            <a:rPr lang="hr-HR" dirty="0" err="1"/>
            <a:t>the</a:t>
          </a:r>
          <a:r>
            <a:rPr lang="hr-HR" dirty="0"/>
            <a:t> </a:t>
          </a:r>
          <a:r>
            <a:rPr lang="hr-HR" dirty="0" err="1"/>
            <a:t>opposing</a:t>
          </a:r>
          <a:r>
            <a:rPr lang="hr-HR" dirty="0"/>
            <a:t> </a:t>
          </a:r>
          <a:r>
            <a:rPr lang="hr-HR" dirty="0" err="1"/>
            <a:t>team</a:t>
          </a:r>
          <a:r>
            <a:rPr lang="hr-HR" dirty="0"/>
            <a:t> </a:t>
          </a:r>
          <a:r>
            <a:rPr lang="hr-HR" dirty="0" err="1"/>
            <a:t>immediately</a:t>
          </a:r>
          <a:r>
            <a:rPr lang="hr-HR" dirty="0"/>
            <a:t> </a:t>
          </a:r>
          <a:r>
            <a:rPr lang="hr-HR" dirty="0" err="1"/>
            <a:t>gains</a:t>
          </a:r>
          <a:r>
            <a:rPr lang="hr-HR" dirty="0"/>
            <a:t> </a:t>
          </a:r>
          <a:r>
            <a:rPr lang="hr-HR" dirty="0" err="1"/>
            <a:t>possession</a:t>
          </a:r>
          <a:r>
            <a:rPr lang="hr-HR" dirty="0"/>
            <a:t>, </a:t>
          </a:r>
          <a:r>
            <a:rPr lang="hr-HR" dirty="0" err="1"/>
            <a:t>playing</a:t>
          </a:r>
          <a:r>
            <a:rPr lang="hr-HR" dirty="0"/>
            <a:t> to </a:t>
          </a:r>
          <a:r>
            <a:rPr lang="hr-HR" dirty="0" err="1"/>
            <a:t>score</a:t>
          </a:r>
          <a:r>
            <a:rPr lang="hr-HR" dirty="0"/>
            <a:t> </a:t>
          </a:r>
          <a:r>
            <a:rPr lang="hr-HR" dirty="0" err="1"/>
            <a:t>in</a:t>
          </a:r>
          <a:r>
            <a:rPr lang="hr-HR" dirty="0"/>
            <a:t> </a:t>
          </a:r>
          <a:r>
            <a:rPr lang="hr-HR" dirty="0" err="1"/>
            <a:t>the</a:t>
          </a:r>
          <a:r>
            <a:rPr lang="hr-HR" dirty="0"/>
            <a:t> </a:t>
          </a:r>
          <a:r>
            <a:rPr lang="hr-HR" dirty="0" err="1"/>
            <a:t>opposite</a:t>
          </a:r>
          <a:r>
            <a:rPr lang="hr-HR" dirty="0"/>
            <a:t> </a:t>
          </a:r>
          <a:r>
            <a:rPr lang="hr-HR" dirty="0" err="1"/>
            <a:t>direction</a:t>
          </a:r>
          <a:endParaRPr lang="en-US" dirty="0"/>
        </a:p>
      </dgm:t>
    </dgm:pt>
    <dgm:pt modelId="{60117C09-286B-42CB-9B0E-DFA33FE5D7F4}" type="parTrans" cxnId="{EEE43C17-A0C5-46C9-99E9-165F6E97021D}">
      <dgm:prSet/>
      <dgm:spPr/>
      <dgm:t>
        <a:bodyPr/>
        <a:lstStyle/>
        <a:p>
          <a:endParaRPr lang="en-US"/>
        </a:p>
      </dgm:t>
    </dgm:pt>
    <dgm:pt modelId="{F76E5820-D93F-488D-9269-0A9CEC245374}" type="sibTrans" cxnId="{EEE43C17-A0C5-46C9-99E9-165F6E97021D}">
      <dgm:prSet/>
      <dgm:spPr/>
      <dgm:t>
        <a:bodyPr/>
        <a:lstStyle/>
        <a:p>
          <a:endParaRPr lang="en-US"/>
        </a:p>
      </dgm:t>
    </dgm:pt>
    <dgm:pt modelId="{7CEC0D08-6E2B-4970-85ED-5F998C5DFEE0}">
      <dgm:prSet/>
      <dgm:spPr/>
      <dgm:t>
        <a:bodyPr/>
        <a:lstStyle/>
        <a:p>
          <a:r>
            <a:rPr lang="hr-HR"/>
            <a:t>Passes are incomplete if they are caught by a defender, touch the ground or touch an out-of-bounds object</a:t>
          </a:r>
          <a:endParaRPr lang="en-US"/>
        </a:p>
      </dgm:t>
    </dgm:pt>
    <dgm:pt modelId="{67F4319E-595B-48F9-B783-FC8B84023397}" type="parTrans" cxnId="{2CF6435B-4F14-4DF6-9E7C-815F0C13DACE}">
      <dgm:prSet/>
      <dgm:spPr/>
      <dgm:t>
        <a:bodyPr/>
        <a:lstStyle/>
        <a:p>
          <a:endParaRPr lang="en-US"/>
        </a:p>
      </dgm:t>
    </dgm:pt>
    <dgm:pt modelId="{8E3E0CE0-48E7-4D59-B67C-E16215CEF60B}" type="sibTrans" cxnId="{2CF6435B-4F14-4DF6-9E7C-815F0C13DACE}">
      <dgm:prSet/>
      <dgm:spPr/>
      <dgm:t>
        <a:bodyPr/>
        <a:lstStyle/>
        <a:p>
          <a:endParaRPr lang="en-US"/>
        </a:p>
      </dgm:t>
    </dgm:pt>
    <dgm:pt modelId="{BC12DC13-55AE-4A27-AA54-D821DBAE3AB5}">
      <dgm:prSet/>
      <dgm:spPr/>
      <dgm:t>
        <a:bodyPr/>
        <a:lstStyle/>
        <a:p>
          <a:r>
            <a:rPr lang="hr-HR"/>
            <a:t>If a player jumps from in bounds, catches, and then throws the disc while in the air and technically out of bounds, the disc is still in play and can be caught or defended by players on the field</a:t>
          </a:r>
          <a:endParaRPr lang="en-US"/>
        </a:p>
      </dgm:t>
    </dgm:pt>
    <dgm:pt modelId="{318E8C20-18BA-4110-A543-CD9F1171ED53}" type="parTrans" cxnId="{B9675528-E7EF-4B1F-9569-58FF84FA7D55}">
      <dgm:prSet/>
      <dgm:spPr/>
      <dgm:t>
        <a:bodyPr/>
        <a:lstStyle/>
        <a:p>
          <a:endParaRPr lang="en-US"/>
        </a:p>
      </dgm:t>
    </dgm:pt>
    <dgm:pt modelId="{3D1CF8ED-BEA8-4309-BBC0-B074006D421C}" type="sibTrans" cxnId="{B9675528-E7EF-4B1F-9569-58FF84FA7D55}">
      <dgm:prSet/>
      <dgm:spPr/>
      <dgm:t>
        <a:bodyPr/>
        <a:lstStyle/>
        <a:p>
          <a:endParaRPr lang="en-US"/>
        </a:p>
      </dgm:t>
    </dgm:pt>
    <dgm:pt modelId="{8B2547DF-14EF-41CC-A0BF-BDF25DB60B61}" type="pres">
      <dgm:prSet presAssocID="{C0648972-4FDB-45FC-B2A9-479978B7CD80}" presName="diagram" presStyleCnt="0">
        <dgm:presLayoutVars>
          <dgm:dir/>
          <dgm:resizeHandles val="exact"/>
        </dgm:presLayoutVars>
      </dgm:prSet>
      <dgm:spPr/>
    </dgm:pt>
    <dgm:pt modelId="{9C5763F7-9432-4527-B930-0C8FD7669951}" type="pres">
      <dgm:prSet presAssocID="{F679AC25-A1B5-4500-98F0-1CA5F539F03A}" presName="node" presStyleLbl="node1" presStyleIdx="0" presStyleCnt="4">
        <dgm:presLayoutVars>
          <dgm:bulletEnabled val="1"/>
        </dgm:presLayoutVars>
      </dgm:prSet>
      <dgm:spPr/>
    </dgm:pt>
    <dgm:pt modelId="{B8E38627-A79A-4329-A567-725F73310F9B}" type="pres">
      <dgm:prSet presAssocID="{FEA48F43-F465-4727-8483-70CE5C19B292}" presName="sibTrans" presStyleLbl="sibTrans2D1" presStyleIdx="0" presStyleCnt="3"/>
      <dgm:spPr/>
    </dgm:pt>
    <dgm:pt modelId="{FA2C679C-1D1B-476B-9C15-B8539B476335}" type="pres">
      <dgm:prSet presAssocID="{FEA48F43-F465-4727-8483-70CE5C19B292}" presName="connectorText" presStyleLbl="sibTrans2D1" presStyleIdx="0" presStyleCnt="3"/>
      <dgm:spPr/>
    </dgm:pt>
    <dgm:pt modelId="{7A20371F-388F-4BE0-B0E8-ECA4B20C60D8}" type="pres">
      <dgm:prSet presAssocID="{1C1FDFF8-75D4-459A-AC17-74CC87B78FA6}" presName="node" presStyleLbl="node1" presStyleIdx="1" presStyleCnt="4">
        <dgm:presLayoutVars>
          <dgm:bulletEnabled val="1"/>
        </dgm:presLayoutVars>
      </dgm:prSet>
      <dgm:spPr/>
    </dgm:pt>
    <dgm:pt modelId="{5BC4AF45-0FCD-485F-BA30-92FD98A73D3A}" type="pres">
      <dgm:prSet presAssocID="{F76E5820-D93F-488D-9269-0A9CEC245374}" presName="sibTrans" presStyleLbl="sibTrans2D1" presStyleIdx="1" presStyleCnt="3"/>
      <dgm:spPr/>
    </dgm:pt>
    <dgm:pt modelId="{BF4DF18B-32F4-43D0-A789-0CC36151F982}" type="pres">
      <dgm:prSet presAssocID="{F76E5820-D93F-488D-9269-0A9CEC245374}" presName="connectorText" presStyleLbl="sibTrans2D1" presStyleIdx="1" presStyleCnt="3"/>
      <dgm:spPr/>
    </dgm:pt>
    <dgm:pt modelId="{333AE7D6-3229-496C-89B7-A74DDE78A5EA}" type="pres">
      <dgm:prSet presAssocID="{7CEC0D08-6E2B-4970-85ED-5F998C5DFEE0}" presName="node" presStyleLbl="node1" presStyleIdx="2" presStyleCnt="4">
        <dgm:presLayoutVars>
          <dgm:bulletEnabled val="1"/>
        </dgm:presLayoutVars>
      </dgm:prSet>
      <dgm:spPr/>
    </dgm:pt>
    <dgm:pt modelId="{EE421E70-5D7F-48DB-AE0C-B2C0EB8BB39E}" type="pres">
      <dgm:prSet presAssocID="{8E3E0CE0-48E7-4D59-B67C-E16215CEF60B}" presName="sibTrans" presStyleLbl="sibTrans2D1" presStyleIdx="2" presStyleCnt="3"/>
      <dgm:spPr/>
    </dgm:pt>
    <dgm:pt modelId="{5C60E897-E28B-4BAE-AF97-67F8853DF555}" type="pres">
      <dgm:prSet presAssocID="{8E3E0CE0-48E7-4D59-B67C-E16215CEF60B}" presName="connectorText" presStyleLbl="sibTrans2D1" presStyleIdx="2" presStyleCnt="3"/>
      <dgm:spPr/>
    </dgm:pt>
    <dgm:pt modelId="{586A35B7-50D2-49BF-BC38-D8D93D27BD23}" type="pres">
      <dgm:prSet presAssocID="{BC12DC13-55AE-4A27-AA54-D821DBAE3AB5}" presName="node" presStyleLbl="node1" presStyleIdx="3" presStyleCnt="4">
        <dgm:presLayoutVars>
          <dgm:bulletEnabled val="1"/>
        </dgm:presLayoutVars>
      </dgm:prSet>
      <dgm:spPr/>
    </dgm:pt>
  </dgm:ptLst>
  <dgm:cxnLst>
    <dgm:cxn modelId="{8534D10D-A75A-4E7B-8866-66F09458C3D5}" type="presOf" srcId="{7CEC0D08-6E2B-4970-85ED-5F998C5DFEE0}" destId="{333AE7D6-3229-496C-89B7-A74DDE78A5EA}" srcOrd="0" destOrd="0" presId="urn:microsoft.com/office/officeart/2005/8/layout/process5"/>
    <dgm:cxn modelId="{EEE43C17-A0C5-46C9-99E9-165F6E97021D}" srcId="{C0648972-4FDB-45FC-B2A9-479978B7CD80}" destId="{1C1FDFF8-75D4-459A-AC17-74CC87B78FA6}" srcOrd="1" destOrd="0" parTransId="{60117C09-286B-42CB-9B0E-DFA33FE5D7F4}" sibTransId="{F76E5820-D93F-488D-9269-0A9CEC245374}"/>
    <dgm:cxn modelId="{B9675528-E7EF-4B1F-9569-58FF84FA7D55}" srcId="{C0648972-4FDB-45FC-B2A9-479978B7CD80}" destId="{BC12DC13-55AE-4A27-AA54-D821DBAE3AB5}" srcOrd="3" destOrd="0" parTransId="{318E8C20-18BA-4110-A543-CD9F1171ED53}" sibTransId="{3D1CF8ED-BEA8-4309-BBC0-B074006D421C}"/>
    <dgm:cxn modelId="{240D3F34-61A4-4B36-8863-34C68DC81A2F}" srcId="{C0648972-4FDB-45FC-B2A9-479978B7CD80}" destId="{F679AC25-A1B5-4500-98F0-1CA5F539F03A}" srcOrd="0" destOrd="0" parTransId="{0AC14443-B867-4C8F-AE39-AEBADDD206F8}" sibTransId="{FEA48F43-F465-4727-8483-70CE5C19B292}"/>
    <dgm:cxn modelId="{A4BF2B3D-5F3E-4EE0-BE0B-259620473B95}" type="presOf" srcId="{8E3E0CE0-48E7-4D59-B67C-E16215CEF60B}" destId="{EE421E70-5D7F-48DB-AE0C-B2C0EB8BB39E}" srcOrd="0" destOrd="0" presId="urn:microsoft.com/office/officeart/2005/8/layout/process5"/>
    <dgm:cxn modelId="{2CF6435B-4F14-4DF6-9E7C-815F0C13DACE}" srcId="{C0648972-4FDB-45FC-B2A9-479978B7CD80}" destId="{7CEC0D08-6E2B-4970-85ED-5F998C5DFEE0}" srcOrd="2" destOrd="0" parTransId="{67F4319E-595B-48F9-B783-FC8B84023397}" sibTransId="{8E3E0CE0-48E7-4D59-B67C-E16215CEF60B}"/>
    <dgm:cxn modelId="{0C84395E-C7B5-4C9E-B885-258FE923C6AF}" type="presOf" srcId="{C0648972-4FDB-45FC-B2A9-479978B7CD80}" destId="{8B2547DF-14EF-41CC-A0BF-BDF25DB60B61}" srcOrd="0" destOrd="0" presId="urn:microsoft.com/office/officeart/2005/8/layout/process5"/>
    <dgm:cxn modelId="{041C684A-6B1E-444E-AA6C-272EDA23BFFD}" type="presOf" srcId="{FEA48F43-F465-4727-8483-70CE5C19B292}" destId="{B8E38627-A79A-4329-A567-725F73310F9B}" srcOrd="0" destOrd="0" presId="urn:microsoft.com/office/officeart/2005/8/layout/process5"/>
    <dgm:cxn modelId="{2B10F671-F86E-4D7D-931A-CEE8DD677800}" type="presOf" srcId="{1C1FDFF8-75D4-459A-AC17-74CC87B78FA6}" destId="{7A20371F-388F-4BE0-B0E8-ECA4B20C60D8}" srcOrd="0" destOrd="0" presId="urn:microsoft.com/office/officeart/2005/8/layout/process5"/>
    <dgm:cxn modelId="{9211DA77-E81B-4F75-9512-8F6D097CC4C0}" type="presOf" srcId="{F679AC25-A1B5-4500-98F0-1CA5F539F03A}" destId="{9C5763F7-9432-4527-B930-0C8FD7669951}" srcOrd="0" destOrd="0" presId="urn:microsoft.com/office/officeart/2005/8/layout/process5"/>
    <dgm:cxn modelId="{B1EE6B59-6ADD-49C3-8238-39B0520CB120}" type="presOf" srcId="{8E3E0CE0-48E7-4D59-B67C-E16215CEF60B}" destId="{5C60E897-E28B-4BAE-AF97-67F8853DF555}" srcOrd="1" destOrd="0" presId="urn:microsoft.com/office/officeart/2005/8/layout/process5"/>
    <dgm:cxn modelId="{489E349F-C7CC-4C04-9B49-A64F7E62DB3B}" type="presOf" srcId="{F76E5820-D93F-488D-9269-0A9CEC245374}" destId="{BF4DF18B-32F4-43D0-A789-0CC36151F982}" srcOrd="1" destOrd="0" presId="urn:microsoft.com/office/officeart/2005/8/layout/process5"/>
    <dgm:cxn modelId="{77619EAA-2667-425D-BBDB-08D9782CE793}" type="presOf" srcId="{FEA48F43-F465-4727-8483-70CE5C19B292}" destId="{FA2C679C-1D1B-476B-9C15-B8539B476335}" srcOrd="1" destOrd="0" presId="urn:microsoft.com/office/officeart/2005/8/layout/process5"/>
    <dgm:cxn modelId="{5EFDA0B6-90CF-42AF-93E1-C588236F3052}" type="presOf" srcId="{F76E5820-D93F-488D-9269-0A9CEC245374}" destId="{5BC4AF45-0FCD-485F-BA30-92FD98A73D3A}" srcOrd="0" destOrd="0" presId="urn:microsoft.com/office/officeart/2005/8/layout/process5"/>
    <dgm:cxn modelId="{69B8DEFC-B5A8-49A7-8835-8E5F53AD9C46}" type="presOf" srcId="{BC12DC13-55AE-4A27-AA54-D821DBAE3AB5}" destId="{586A35B7-50D2-49BF-BC38-D8D93D27BD23}" srcOrd="0" destOrd="0" presId="urn:microsoft.com/office/officeart/2005/8/layout/process5"/>
    <dgm:cxn modelId="{97C4D858-0A03-48E5-AC2D-34E2AABC6066}" type="presParOf" srcId="{8B2547DF-14EF-41CC-A0BF-BDF25DB60B61}" destId="{9C5763F7-9432-4527-B930-0C8FD7669951}" srcOrd="0" destOrd="0" presId="urn:microsoft.com/office/officeart/2005/8/layout/process5"/>
    <dgm:cxn modelId="{542B45BB-79B8-458F-9B3E-AC9677CFF225}" type="presParOf" srcId="{8B2547DF-14EF-41CC-A0BF-BDF25DB60B61}" destId="{B8E38627-A79A-4329-A567-725F73310F9B}" srcOrd="1" destOrd="0" presId="urn:microsoft.com/office/officeart/2005/8/layout/process5"/>
    <dgm:cxn modelId="{40712589-E4F0-4BDC-BC54-1865A5A79EEB}" type="presParOf" srcId="{B8E38627-A79A-4329-A567-725F73310F9B}" destId="{FA2C679C-1D1B-476B-9C15-B8539B476335}" srcOrd="0" destOrd="0" presId="urn:microsoft.com/office/officeart/2005/8/layout/process5"/>
    <dgm:cxn modelId="{09C4FBDB-112A-46BA-B98C-E132CA102243}" type="presParOf" srcId="{8B2547DF-14EF-41CC-A0BF-BDF25DB60B61}" destId="{7A20371F-388F-4BE0-B0E8-ECA4B20C60D8}" srcOrd="2" destOrd="0" presId="urn:microsoft.com/office/officeart/2005/8/layout/process5"/>
    <dgm:cxn modelId="{0967719A-713C-456A-B80D-4B8E1CC4F713}" type="presParOf" srcId="{8B2547DF-14EF-41CC-A0BF-BDF25DB60B61}" destId="{5BC4AF45-0FCD-485F-BA30-92FD98A73D3A}" srcOrd="3" destOrd="0" presId="urn:microsoft.com/office/officeart/2005/8/layout/process5"/>
    <dgm:cxn modelId="{8A360640-0FC7-4804-AF25-14FD64BD180E}" type="presParOf" srcId="{5BC4AF45-0FCD-485F-BA30-92FD98A73D3A}" destId="{BF4DF18B-32F4-43D0-A789-0CC36151F982}" srcOrd="0" destOrd="0" presId="urn:microsoft.com/office/officeart/2005/8/layout/process5"/>
    <dgm:cxn modelId="{48AC14B9-65B4-4A63-A956-154474BD4053}" type="presParOf" srcId="{8B2547DF-14EF-41CC-A0BF-BDF25DB60B61}" destId="{333AE7D6-3229-496C-89B7-A74DDE78A5EA}" srcOrd="4" destOrd="0" presId="urn:microsoft.com/office/officeart/2005/8/layout/process5"/>
    <dgm:cxn modelId="{029F19ED-21A4-4CA1-858E-7B12425DFC66}" type="presParOf" srcId="{8B2547DF-14EF-41CC-A0BF-BDF25DB60B61}" destId="{EE421E70-5D7F-48DB-AE0C-B2C0EB8BB39E}" srcOrd="5" destOrd="0" presId="urn:microsoft.com/office/officeart/2005/8/layout/process5"/>
    <dgm:cxn modelId="{1BB4B6AF-DA29-45A1-8A58-0FA289B53100}" type="presParOf" srcId="{EE421E70-5D7F-48DB-AE0C-B2C0EB8BB39E}" destId="{5C60E897-E28B-4BAE-AF97-67F8853DF555}" srcOrd="0" destOrd="0" presId="urn:microsoft.com/office/officeart/2005/8/layout/process5"/>
    <dgm:cxn modelId="{8749898C-8B8C-4517-85C4-3E0ECADF4D8D}" type="presParOf" srcId="{8B2547DF-14EF-41CC-A0BF-BDF25DB60B61}" destId="{586A35B7-50D2-49BF-BC38-D8D93D27BD2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ADC76E-EC6D-4C4B-85F3-C9721D3155F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4D5F60-1B51-48F2-8828-F79A180694C0}">
      <dgm:prSet/>
      <dgm:spPr/>
      <dgm:t>
        <a:bodyPr/>
        <a:lstStyle/>
        <a:p>
          <a:r>
            <a:rPr lang="en-US" b="0" i="0" dirty="0"/>
            <a:t>There are three types of throws that are mainly used in an Ultimate game</a:t>
          </a:r>
          <a:r>
            <a:rPr lang="hr-HR" b="0" i="0" dirty="0"/>
            <a:t> </a:t>
          </a:r>
          <a:endParaRPr lang="en-US" dirty="0"/>
        </a:p>
      </dgm:t>
    </dgm:pt>
    <dgm:pt modelId="{2ED6C803-60E6-4B63-A842-39784D80A331}" type="parTrans" cxnId="{3E48EBE5-45E4-43BF-8E6B-E4C0519B623C}">
      <dgm:prSet/>
      <dgm:spPr/>
      <dgm:t>
        <a:bodyPr/>
        <a:lstStyle/>
        <a:p>
          <a:endParaRPr lang="en-US"/>
        </a:p>
      </dgm:t>
    </dgm:pt>
    <dgm:pt modelId="{8C8D0F16-9A07-4538-B16A-4E5D75B06EDC}" type="sibTrans" cxnId="{3E48EBE5-45E4-43BF-8E6B-E4C0519B623C}">
      <dgm:prSet/>
      <dgm:spPr/>
      <dgm:t>
        <a:bodyPr/>
        <a:lstStyle/>
        <a:p>
          <a:endParaRPr lang="en-US"/>
        </a:p>
      </dgm:t>
    </dgm:pt>
    <dgm:pt modelId="{71ABF02E-C932-4C5F-895B-DF7586D1053B}">
      <dgm:prSet/>
      <dgm:spPr/>
      <dgm:t>
        <a:bodyPr/>
        <a:lstStyle/>
        <a:p>
          <a:r>
            <a:rPr lang="en-US" b="0" i="0"/>
            <a:t>the backhand </a:t>
          </a:r>
          <a:endParaRPr lang="en-US"/>
        </a:p>
      </dgm:t>
    </dgm:pt>
    <dgm:pt modelId="{A090771C-3CCD-4837-A477-DAB5328183A6}" type="parTrans" cxnId="{97CDA35F-B12F-4266-836C-E72D4030AEC0}">
      <dgm:prSet/>
      <dgm:spPr/>
      <dgm:t>
        <a:bodyPr/>
        <a:lstStyle/>
        <a:p>
          <a:endParaRPr lang="en-US"/>
        </a:p>
      </dgm:t>
    </dgm:pt>
    <dgm:pt modelId="{45C86E30-C0A9-4E2F-B6C5-59F090E7A074}" type="sibTrans" cxnId="{97CDA35F-B12F-4266-836C-E72D4030AEC0}">
      <dgm:prSet/>
      <dgm:spPr/>
      <dgm:t>
        <a:bodyPr/>
        <a:lstStyle/>
        <a:p>
          <a:endParaRPr lang="en-US"/>
        </a:p>
      </dgm:t>
    </dgm:pt>
    <dgm:pt modelId="{611BABE3-95CB-4EBF-8E12-559BB328CFF0}">
      <dgm:prSet/>
      <dgm:spPr/>
      <dgm:t>
        <a:bodyPr/>
        <a:lstStyle/>
        <a:p>
          <a:r>
            <a:rPr lang="hr-HR" dirty="0" err="1"/>
            <a:t>the</a:t>
          </a:r>
          <a:r>
            <a:rPr lang="en-US" b="0" i="0" dirty="0"/>
            <a:t> forehand </a:t>
          </a:r>
          <a:endParaRPr lang="en-US" dirty="0"/>
        </a:p>
      </dgm:t>
    </dgm:pt>
    <dgm:pt modelId="{E64E2A92-E818-4CDB-A95F-A193702A12F6}" type="parTrans" cxnId="{E6413D9A-8191-4AE5-AE77-DE9C5D511E2C}">
      <dgm:prSet/>
      <dgm:spPr/>
      <dgm:t>
        <a:bodyPr/>
        <a:lstStyle/>
        <a:p>
          <a:endParaRPr lang="en-US"/>
        </a:p>
      </dgm:t>
    </dgm:pt>
    <dgm:pt modelId="{E61BAC61-E588-4BEF-939B-D842387EED91}" type="sibTrans" cxnId="{E6413D9A-8191-4AE5-AE77-DE9C5D511E2C}">
      <dgm:prSet/>
      <dgm:spPr/>
      <dgm:t>
        <a:bodyPr/>
        <a:lstStyle/>
        <a:p>
          <a:endParaRPr lang="en-US"/>
        </a:p>
      </dgm:t>
    </dgm:pt>
    <dgm:pt modelId="{11436CAC-CD2E-4303-920B-7515CC7E6D6D}">
      <dgm:prSet/>
      <dgm:spPr/>
      <dgm:t>
        <a:bodyPr/>
        <a:lstStyle/>
        <a:p>
          <a:r>
            <a:rPr lang="en-US" b="0" i="0"/>
            <a:t>the overhead throw</a:t>
          </a:r>
          <a:r>
            <a:rPr lang="hr-HR" b="0" i="0"/>
            <a:t>(</a:t>
          </a:r>
          <a:r>
            <a:rPr lang="en-US" b="0" i="0"/>
            <a:t>hammer throw</a:t>
          </a:r>
          <a:r>
            <a:rPr lang="hr-HR" b="0" i="0"/>
            <a:t>)</a:t>
          </a:r>
          <a:r>
            <a:rPr lang="hr-HR"/>
            <a:t>-&gt;</a:t>
          </a:r>
          <a:r>
            <a:rPr lang="en-US" b="0" i="0"/>
            <a:t> which is considered to be more advanced.</a:t>
          </a:r>
          <a:endParaRPr lang="en-US"/>
        </a:p>
      </dgm:t>
    </dgm:pt>
    <dgm:pt modelId="{CD0C059D-6B6E-402B-9037-4637AD0D3D4E}" type="parTrans" cxnId="{1603716E-D938-4009-AD01-EFD6EB72CC76}">
      <dgm:prSet/>
      <dgm:spPr/>
      <dgm:t>
        <a:bodyPr/>
        <a:lstStyle/>
        <a:p>
          <a:endParaRPr lang="en-US"/>
        </a:p>
      </dgm:t>
    </dgm:pt>
    <dgm:pt modelId="{5400D1B7-2D76-4543-A05A-2A48479D26D8}" type="sibTrans" cxnId="{1603716E-D938-4009-AD01-EFD6EB72CC76}">
      <dgm:prSet/>
      <dgm:spPr/>
      <dgm:t>
        <a:bodyPr/>
        <a:lstStyle/>
        <a:p>
          <a:endParaRPr lang="en-US"/>
        </a:p>
      </dgm:t>
    </dgm:pt>
    <dgm:pt modelId="{A6EDCBD1-76D8-4CAA-94D7-CF61D0F0B198}" type="pres">
      <dgm:prSet presAssocID="{C2ADC76E-EC6D-4C4B-85F3-C9721D3155F7}" presName="linear" presStyleCnt="0">
        <dgm:presLayoutVars>
          <dgm:animLvl val="lvl"/>
          <dgm:resizeHandles val="exact"/>
        </dgm:presLayoutVars>
      </dgm:prSet>
      <dgm:spPr/>
    </dgm:pt>
    <dgm:pt modelId="{B9BDDC64-F2EC-4114-B439-7270F1AC6DED}" type="pres">
      <dgm:prSet presAssocID="{954D5F60-1B51-48F2-8828-F79A180694C0}" presName="parentText" presStyleLbl="node1" presStyleIdx="0" presStyleCnt="1">
        <dgm:presLayoutVars>
          <dgm:chMax val="0"/>
          <dgm:bulletEnabled val="1"/>
        </dgm:presLayoutVars>
      </dgm:prSet>
      <dgm:spPr/>
    </dgm:pt>
    <dgm:pt modelId="{188E83F9-B59F-4164-B962-03310B2446B4}" type="pres">
      <dgm:prSet presAssocID="{954D5F60-1B51-48F2-8828-F79A180694C0}" presName="childText" presStyleLbl="revTx" presStyleIdx="0" presStyleCnt="1">
        <dgm:presLayoutVars>
          <dgm:bulletEnabled val="1"/>
        </dgm:presLayoutVars>
      </dgm:prSet>
      <dgm:spPr/>
    </dgm:pt>
  </dgm:ptLst>
  <dgm:cxnLst>
    <dgm:cxn modelId="{8164E90D-4CF4-4C57-A477-E11CE60BFE15}" type="presOf" srcId="{611BABE3-95CB-4EBF-8E12-559BB328CFF0}" destId="{188E83F9-B59F-4164-B962-03310B2446B4}" srcOrd="0" destOrd="1" presId="urn:microsoft.com/office/officeart/2005/8/layout/vList2"/>
    <dgm:cxn modelId="{498BA620-346D-47C5-B370-460BC8F304DC}" type="presOf" srcId="{71ABF02E-C932-4C5F-895B-DF7586D1053B}" destId="{188E83F9-B59F-4164-B962-03310B2446B4}" srcOrd="0" destOrd="0" presId="urn:microsoft.com/office/officeart/2005/8/layout/vList2"/>
    <dgm:cxn modelId="{97CDA35F-B12F-4266-836C-E72D4030AEC0}" srcId="{954D5F60-1B51-48F2-8828-F79A180694C0}" destId="{71ABF02E-C932-4C5F-895B-DF7586D1053B}" srcOrd="0" destOrd="0" parTransId="{A090771C-3CCD-4837-A477-DAB5328183A6}" sibTransId="{45C86E30-C0A9-4E2F-B6C5-59F090E7A074}"/>
    <dgm:cxn modelId="{1603716E-D938-4009-AD01-EFD6EB72CC76}" srcId="{954D5F60-1B51-48F2-8828-F79A180694C0}" destId="{11436CAC-CD2E-4303-920B-7515CC7E6D6D}" srcOrd="2" destOrd="0" parTransId="{CD0C059D-6B6E-402B-9037-4637AD0D3D4E}" sibTransId="{5400D1B7-2D76-4543-A05A-2A48479D26D8}"/>
    <dgm:cxn modelId="{74165F77-4506-41B1-8AE7-22800BD3AE16}" type="presOf" srcId="{C2ADC76E-EC6D-4C4B-85F3-C9721D3155F7}" destId="{A6EDCBD1-76D8-4CAA-94D7-CF61D0F0B198}" srcOrd="0" destOrd="0" presId="urn:microsoft.com/office/officeart/2005/8/layout/vList2"/>
    <dgm:cxn modelId="{E6413D9A-8191-4AE5-AE77-DE9C5D511E2C}" srcId="{954D5F60-1B51-48F2-8828-F79A180694C0}" destId="{611BABE3-95CB-4EBF-8E12-559BB328CFF0}" srcOrd="1" destOrd="0" parTransId="{E64E2A92-E818-4CDB-A95F-A193702A12F6}" sibTransId="{E61BAC61-E588-4BEF-939B-D842387EED91}"/>
    <dgm:cxn modelId="{C70CDBC8-E24B-4D66-8B30-1196132630C8}" type="presOf" srcId="{11436CAC-CD2E-4303-920B-7515CC7E6D6D}" destId="{188E83F9-B59F-4164-B962-03310B2446B4}" srcOrd="0" destOrd="2" presId="urn:microsoft.com/office/officeart/2005/8/layout/vList2"/>
    <dgm:cxn modelId="{3E48EBE5-45E4-43BF-8E6B-E4C0519B623C}" srcId="{C2ADC76E-EC6D-4C4B-85F3-C9721D3155F7}" destId="{954D5F60-1B51-48F2-8828-F79A180694C0}" srcOrd="0" destOrd="0" parTransId="{2ED6C803-60E6-4B63-A842-39784D80A331}" sibTransId="{8C8D0F16-9A07-4538-B16A-4E5D75B06EDC}"/>
    <dgm:cxn modelId="{031E41F9-59BE-424D-9ED4-8443B5E8888D}" type="presOf" srcId="{954D5F60-1B51-48F2-8828-F79A180694C0}" destId="{B9BDDC64-F2EC-4114-B439-7270F1AC6DED}" srcOrd="0" destOrd="0" presId="urn:microsoft.com/office/officeart/2005/8/layout/vList2"/>
    <dgm:cxn modelId="{030B0118-609D-467D-BBB2-4AA9B77E29AC}" type="presParOf" srcId="{A6EDCBD1-76D8-4CAA-94D7-CF61D0F0B198}" destId="{B9BDDC64-F2EC-4114-B439-7270F1AC6DED}" srcOrd="0" destOrd="0" presId="urn:microsoft.com/office/officeart/2005/8/layout/vList2"/>
    <dgm:cxn modelId="{FD1214E9-3657-4E15-B2AF-A11FC24C62C0}" type="presParOf" srcId="{A6EDCBD1-76D8-4CAA-94D7-CF61D0F0B198}" destId="{188E83F9-B59F-4164-B962-03310B2446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E7F41-1758-422B-AFDC-16B3A23D0153}"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27350A8A-343B-4CFB-9DB7-A502CBC04A5F}">
      <dgm:prSet/>
      <dgm:spPr/>
      <dgm:t>
        <a:bodyPr/>
        <a:lstStyle/>
        <a:p>
          <a:r>
            <a:rPr lang="hr-HR" i="0"/>
            <a:t>High Release Backhand</a:t>
          </a:r>
          <a:endParaRPr lang="en-US"/>
        </a:p>
      </dgm:t>
    </dgm:pt>
    <dgm:pt modelId="{556B6EC3-E698-4727-848A-742CC7DB6B64}" type="parTrans" cxnId="{2F8AC49A-79D8-4F65-AEB4-875C2866A884}">
      <dgm:prSet/>
      <dgm:spPr/>
      <dgm:t>
        <a:bodyPr/>
        <a:lstStyle/>
        <a:p>
          <a:endParaRPr lang="en-US"/>
        </a:p>
      </dgm:t>
    </dgm:pt>
    <dgm:pt modelId="{A6771B74-9519-438A-A98C-F7D1C1B2ACB9}" type="sibTrans" cxnId="{2F8AC49A-79D8-4F65-AEB4-875C2866A884}">
      <dgm:prSet/>
      <dgm:spPr/>
      <dgm:t>
        <a:bodyPr/>
        <a:lstStyle/>
        <a:p>
          <a:endParaRPr lang="en-US"/>
        </a:p>
      </dgm:t>
    </dgm:pt>
    <dgm:pt modelId="{684A3E71-3F2B-4AE7-8548-215AE27BA5B9}">
      <dgm:prSet/>
      <dgm:spPr/>
      <dgm:t>
        <a:bodyPr/>
        <a:lstStyle/>
        <a:p>
          <a:r>
            <a:rPr lang="hr-HR" i="0"/>
            <a:t>Low Release Backhand</a:t>
          </a:r>
          <a:endParaRPr lang="en-US"/>
        </a:p>
      </dgm:t>
    </dgm:pt>
    <dgm:pt modelId="{A2585E10-99B1-49EC-8496-FFA78D35B1DE}" type="parTrans" cxnId="{65E93876-33E8-4A45-9281-7902F72771B1}">
      <dgm:prSet/>
      <dgm:spPr/>
      <dgm:t>
        <a:bodyPr/>
        <a:lstStyle/>
        <a:p>
          <a:endParaRPr lang="en-US"/>
        </a:p>
      </dgm:t>
    </dgm:pt>
    <dgm:pt modelId="{8B0F7B30-E25B-4FF3-BE53-CA7EEE3AED40}" type="sibTrans" cxnId="{65E93876-33E8-4A45-9281-7902F72771B1}">
      <dgm:prSet/>
      <dgm:spPr/>
      <dgm:t>
        <a:bodyPr/>
        <a:lstStyle/>
        <a:p>
          <a:endParaRPr lang="en-US"/>
        </a:p>
      </dgm:t>
    </dgm:pt>
    <dgm:pt modelId="{A49D70F1-C521-4258-A94F-727572728890}">
      <dgm:prSet/>
      <dgm:spPr/>
      <dgm:t>
        <a:bodyPr/>
        <a:lstStyle/>
        <a:p>
          <a:r>
            <a:rPr lang="hr-HR" i="0"/>
            <a:t>High Release Flick</a:t>
          </a:r>
          <a:endParaRPr lang="en-US"/>
        </a:p>
      </dgm:t>
    </dgm:pt>
    <dgm:pt modelId="{BE5094D2-CAAF-4D25-A667-6734C74CAE88}" type="parTrans" cxnId="{ECD57832-98C2-4C05-9191-F4DC2C96D47E}">
      <dgm:prSet/>
      <dgm:spPr/>
      <dgm:t>
        <a:bodyPr/>
        <a:lstStyle/>
        <a:p>
          <a:endParaRPr lang="en-US"/>
        </a:p>
      </dgm:t>
    </dgm:pt>
    <dgm:pt modelId="{D1C9DA94-7710-4E03-9B19-A1C7C4E5262E}" type="sibTrans" cxnId="{ECD57832-98C2-4C05-9191-F4DC2C96D47E}">
      <dgm:prSet/>
      <dgm:spPr/>
      <dgm:t>
        <a:bodyPr/>
        <a:lstStyle/>
        <a:p>
          <a:endParaRPr lang="en-US"/>
        </a:p>
      </dgm:t>
    </dgm:pt>
    <dgm:pt modelId="{9D217E84-8716-43C7-8CE9-D23CB9A29305}">
      <dgm:prSet/>
      <dgm:spPr/>
      <dgm:t>
        <a:bodyPr/>
        <a:lstStyle/>
        <a:p>
          <a:r>
            <a:rPr lang="hr-HR" i="0"/>
            <a:t>Low Release Flick</a:t>
          </a:r>
          <a:endParaRPr lang="en-US"/>
        </a:p>
      </dgm:t>
    </dgm:pt>
    <dgm:pt modelId="{E7AB725D-B4D5-478F-AD63-5CA662D4FAF6}" type="parTrans" cxnId="{50D32C5A-8345-48D0-AAE5-4EA331AF2B86}">
      <dgm:prSet/>
      <dgm:spPr/>
      <dgm:t>
        <a:bodyPr/>
        <a:lstStyle/>
        <a:p>
          <a:endParaRPr lang="en-US"/>
        </a:p>
      </dgm:t>
    </dgm:pt>
    <dgm:pt modelId="{6C811FE6-7ACA-4376-A483-9FA526392D25}" type="sibTrans" cxnId="{50D32C5A-8345-48D0-AAE5-4EA331AF2B86}">
      <dgm:prSet/>
      <dgm:spPr/>
      <dgm:t>
        <a:bodyPr/>
        <a:lstStyle/>
        <a:p>
          <a:endParaRPr lang="en-US"/>
        </a:p>
      </dgm:t>
    </dgm:pt>
    <dgm:pt modelId="{31228F1D-9847-4EB9-88A9-794F1838B228}">
      <dgm:prSet/>
      <dgm:spPr/>
      <dgm:t>
        <a:bodyPr/>
        <a:lstStyle/>
        <a:p>
          <a:r>
            <a:rPr lang="hr-HR" i="0"/>
            <a:t>Chicken wing</a:t>
          </a:r>
          <a:endParaRPr lang="en-US"/>
        </a:p>
      </dgm:t>
    </dgm:pt>
    <dgm:pt modelId="{4FEC3D83-3290-4BC6-B40F-95583120D9F5}" type="parTrans" cxnId="{8D712354-5B6A-4EC9-A0AA-C59BE6E1DAAF}">
      <dgm:prSet/>
      <dgm:spPr/>
      <dgm:t>
        <a:bodyPr/>
        <a:lstStyle/>
        <a:p>
          <a:endParaRPr lang="en-US"/>
        </a:p>
      </dgm:t>
    </dgm:pt>
    <dgm:pt modelId="{F08B04D1-71C5-4901-BF39-5B25585353DE}" type="sibTrans" cxnId="{8D712354-5B6A-4EC9-A0AA-C59BE6E1DAAF}">
      <dgm:prSet/>
      <dgm:spPr/>
      <dgm:t>
        <a:bodyPr/>
        <a:lstStyle/>
        <a:p>
          <a:endParaRPr lang="en-US"/>
        </a:p>
      </dgm:t>
    </dgm:pt>
    <dgm:pt modelId="{C7D2087F-4168-4D92-A101-8EC3741BAE69}">
      <dgm:prSet/>
      <dgm:spPr/>
      <dgm:t>
        <a:bodyPr/>
        <a:lstStyle/>
        <a:p>
          <a:r>
            <a:rPr lang="hr-HR" i="0"/>
            <a:t>Elevator Pass</a:t>
          </a:r>
          <a:endParaRPr lang="en-US"/>
        </a:p>
      </dgm:t>
    </dgm:pt>
    <dgm:pt modelId="{ED44CFEB-EC61-4699-9F94-3370EC7BD449}" type="parTrans" cxnId="{4A016572-4A83-4676-B084-A15C7D39FC8D}">
      <dgm:prSet/>
      <dgm:spPr/>
      <dgm:t>
        <a:bodyPr/>
        <a:lstStyle/>
        <a:p>
          <a:endParaRPr lang="en-US"/>
        </a:p>
      </dgm:t>
    </dgm:pt>
    <dgm:pt modelId="{5F6E347F-F190-4536-90EF-94CF29605959}" type="sibTrans" cxnId="{4A016572-4A83-4676-B084-A15C7D39FC8D}">
      <dgm:prSet/>
      <dgm:spPr/>
      <dgm:t>
        <a:bodyPr/>
        <a:lstStyle/>
        <a:p>
          <a:endParaRPr lang="en-US"/>
        </a:p>
      </dgm:t>
    </dgm:pt>
    <dgm:pt modelId="{7392EAEF-E2BB-4251-AE0E-7CB0CBE897C0}">
      <dgm:prSet/>
      <dgm:spPr/>
      <dgm:t>
        <a:bodyPr/>
        <a:lstStyle/>
        <a:p>
          <a:r>
            <a:rPr lang="hr-HR" i="0"/>
            <a:t>Push pass</a:t>
          </a:r>
          <a:endParaRPr lang="en-US"/>
        </a:p>
      </dgm:t>
    </dgm:pt>
    <dgm:pt modelId="{EF6DFE29-801A-4AE9-AE1A-C881A0D3EBC2}" type="parTrans" cxnId="{3F000A20-DAA6-41B8-BE2D-0F38FBF1FB47}">
      <dgm:prSet/>
      <dgm:spPr/>
      <dgm:t>
        <a:bodyPr/>
        <a:lstStyle/>
        <a:p>
          <a:endParaRPr lang="en-US"/>
        </a:p>
      </dgm:t>
    </dgm:pt>
    <dgm:pt modelId="{43F30EF9-1114-4432-B4B5-B3DCA4F43E3A}" type="sibTrans" cxnId="{3F000A20-DAA6-41B8-BE2D-0F38FBF1FB47}">
      <dgm:prSet/>
      <dgm:spPr/>
      <dgm:t>
        <a:bodyPr/>
        <a:lstStyle/>
        <a:p>
          <a:endParaRPr lang="en-US"/>
        </a:p>
      </dgm:t>
    </dgm:pt>
    <dgm:pt modelId="{1371C149-4B37-40C8-A5FB-CB6D8EB9D72A}">
      <dgm:prSet/>
      <dgm:spPr/>
      <dgm:t>
        <a:bodyPr/>
        <a:lstStyle/>
        <a:p>
          <a:r>
            <a:rPr lang="hr-HR" i="0"/>
            <a:t>Roller Throw</a:t>
          </a:r>
          <a:endParaRPr lang="en-US"/>
        </a:p>
      </dgm:t>
    </dgm:pt>
    <dgm:pt modelId="{90C9B4AB-1650-4D26-B69B-826479F19689}" type="parTrans" cxnId="{F40D4B67-5298-4D37-B636-61E1BC7CFC24}">
      <dgm:prSet/>
      <dgm:spPr/>
      <dgm:t>
        <a:bodyPr/>
        <a:lstStyle/>
        <a:p>
          <a:endParaRPr lang="en-US"/>
        </a:p>
      </dgm:t>
    </dgm:pt>
    <dgm:pt modelId="{F9458683-7CA3-4540-A4E1-E1C87383897B}" type="sibTrans" cxnId="{F40D4B67-5298-4D37-B636-61E1BC7CFC24}">
      <dgm:prSet/>
      <dgm:spPr/>
      <dgm:t>
        <a:bodyPr/>
        <a:lstStyle/>
        <a:p>
          <a:endParaRPr lang="en-US"/>
        </a:p>
      </dgm:t>
    </dgm:pt>
    <dgm:pt modelId="{41057CC9-E37D-494B-9DEC-ACEB95771F47}">
      <dgm:prSet/>
      <dgm:spPr/>
      <dgm:t>
        <a:bodyPr/>
        <a:lstStyle/>
        <a:p>
          <a:r>
            <a:rPr lang="hr-HR" i="0"/>
            <a:t>Scoober (Scuber)</a:t>
          </a:r>
          <a:endParaRPr lang="en-US"/>
        </a:p>
      </dgm:t>
    </dgm:pt>
    <dgm:pt modelId="{7D31FD32-A932-48AE-BC61-D2E09339D5DC}" type="parTrans" cxnId="{1AA5948A-385D-49A5-9732-7FA05B0593AC}">
      <dgm:prSet/>
      <dgm:spPr/>
      <dgm:t>
        <a:bodyPr/>
        <a:lstStyle/>
        <a:p>
          <a:endParaRPr lang="en-US"/>
        </a:p>
      </dgm:t>
    </dgm:pt>
    <dgm:pt modelId="{0D238D9A-8535-4682-9DEF-B477AAE741A5}" type="sibTrans" cxnId="{1AA5948A-385D-49A5-9732-7FA05B0593AC}">
      <dgm:prSet/>
      <dgm:spPr/>
      <dgm:t>
        <a:bodyPr/>
        <a:lstStyle/>
        <a:p>
          <a:endParaRPr lang="en-US"/>
        </a:p>
      </dgm:t>
    </dgm:pt>
    <dgm:pt modelId="{65750AC1-B0B8-431B-8E4D-1F065E9A0202}">
      <dgm:prSet/>
      <dgm:spPr/>
      <dgm:t>
        <a:bodyPr/>
        <a:lstStyle/>
        <a:p>
          <a:r>
            <a:rPr lang="hr-HR" i="0"/>
            <a:t>Thumber </a:t>
          </a:r>
          <a:endParaRPr lang="en-US"/>
        </a:p>
      </dgm:t>
    </dgm:pt>
    <dgm:pt modelId="{E0BF79FA-CE91-4008-9351-2E4DC635A549}" type="parTrans" cxnId="{B2584249-351E-4B1B-B42D-E8CFFE14FBB2}">
      <dgm:prSet/>
      <dgm:spPr/>
      <dgm:t>
        <a:bodyPr/>
        <a:lstStyle/>
        <a:p>
          <a:endParaRPr lang="en-US"/>
        </a:p>
      </dgm:t>
    </dgm:pt>
    <dgm:pt modelId="{C12DF363-8402-4748-9236-DA244DE59D86}" type="sibTrans" cxnId="{B2584249-351E-4B1B-B42D-E8CFFE14FBB2}">
      <dgm:prSet/>
      <dgm:spPr/>
      <dgm:t>
        <a:bodyPr/>
        <a:lstStyle/>
        <a:p>
          <a:endParaRPr lang="en-US"/>
        </a:p>
      </dgm:t>
    </dgm:pt>
    <dgm:pt modelId="{3438D77B-234C-4973-B66E-CA073B1B7673}">
      <dgm:prSet/>
      <dgm:spPr/>
      <dgm:t>
        <a:bodyPr/>
        <a:lstStyle/>
        <a:p>
          <a:r>
            <a:rPr lang="hr-HR" i="0"/>
            <a:t>Wheeler (Wheel of death)</a:t>
          </a:r>
          <a:br>
            <a:rPr lang="hr-HR" i="0">
              <a:hlinkClick xmlns:r="http://schemas.openxmlformats.org/officeDocument/2006/relationships" r:id="rId1"/>
            </a:rPr>
          </a:br>
          <a:br>
            <a:rPr lang="hr-HR" i="0">
              <a:hlinkClick xmlns:r="http://schemas.openxmlformats.org/officeDocument/2006/relationships" r:id="rId2"/>
            </a:rPr>
          </a:br>
          <a:endParaRPr lang="en-US"/>
        </a:p>
      </dgm:t>
    </dgm:pt>
    <dgm:pt modelId="{4A2933E6-98BE-4E30-B5DA-FEC1D0D8F96A}" type="parTrans" cxnId="{15F1093D-FCE1-4449-9151-FFCB5D17D6EE}">
      <dgm:prSet/>
      <dgm:spPr/>
      <dgm:t>
        <a:bodyPr/>
        <a:lstStyle/>
        <a:p>
          <a:endParaRPr lang="en-US"/>
        </a:p>
      </dgm:t>
    </dgm:pt>
    <dgm:pt modelId="{D4AAEA99-CD1C-4944-B38A-C7FAAB140D68}" type="sibTrans" cxnId="{15F1093D-FCE1-4449-9151-FFCB5D17D6EE}">
      <dgm:prSet/>
      <dgm:spPr/>
      <dgm:t>
        <a:bodyPr/>
        <a:lstStyle/>
        <a:p>
          <a:endParaRPr lang="en-US"/>
        </a:p>
      </dgm:t>
    </dgm:pt>
    <dgm:pt modelId="{89451444-28CD-4B3D-8CC5-A54EACA8A811}" type="pres">
      <dgm:prSet presAssocID="{0AFE7F41-1758-422B-AFDC-16B3A23D0153}" presName="Name0" presStyleCnt="0">
        <dgm:presLayoutVars>
          <dgm:dir/>
          <dgm:resizeHandles/>
        </dgm:presLayoutVars>
      </dgm:prSet>
      <dgm:spPr/>
    </dgm:pt>
    <dgm:pt modelId="{8AF60724-48CE-43E8-8D1E-971CA5D5AD98}" type="pres">
      <dgm:prSet presAssocID="{27350A8A-343B-4CFB-9DB7-A502CBC04A5F}" presName="compNode" presStyleCnt="0"/>
      <dgm:spPr/>
    </dgm:pt>
    <dgm:pt modelId="{390776E9-35EF-4B51-86E1-EB6AE426EB4C}" type="pres">
      <dgm:prSet presAssocID="{27350A8A-343B-4CFB-9DB7-A502CBC04A5F}" presName="dummyConnPt" presStyleCnt="0"/>
      <dgm:spPr/>
    </dgm:pt>
    <dgm:pt modelId="{05B79624-6597-4BAF-A6C2-9FB209BA4D27}" type="pres">
      <dgm:prSet presAssocID="{27350A8A-343B-4CFB-9DB7-A502CBC04A5F}" presName="node" presStyleLbl="node1" presStyleIdx="0" presStyleCnt="11">
        <dgm:presLayoutVars>
          <dgm:bulletEnabled val="1"/>
        </dgm:presLayoutVars>
      </dgm:prSet>
      <dgm:spPr/>
    </dgm:pt>
    <dgm:pt modelId="{52D2B284-ED25-41AA-9239-5A0601758266}" type="pres">
      <dgm:prSet presAssocID="{A6771B74-9519-438A-A98C-F7D1C1B2ACB9}" presName="sibTrans" presStyleLbl="bgSibTrans2D1" presStyleIdx="0" presStyleCnt="10"/>
      <dgm:spPr/>
    </dgm:pt>
    <dgm:pt modelId="{69A4C897-8272-422F-BF8A-855095E5F7F6}" type="pres">
      <dgm:prSet presAssocID="{684A3E71-3F2B-4AE7-8548-215AE27BA5B9}" presName="compNode" presStyleCnt="0"/>
      <dgm:spPr/>
    </dgm:pt>
    <dgm:pt modelId="{E5445555-8371-463B-8DF8-C0464417A0B5}" type="pres">
      <dgm:prSet presAssocID="{684A3E71-3F2B-4AE7-8548-215AE27BA5B9}" presName="dummyConnPt" presStyleCnt="0"/>
      <dgm:spPr/>
    </dgm:pt>
    <dgm:pt modelId="{1D8E953B-BA9A-42B5-AF58-0FB54F5B8B69}" type="pres">
      <dgm:prSet presAssocID="{684A3E71-3F2B-4AE7-8548-215AE27BA5B9}" presName="node" presStyleLbl="node1" presStyleIdx="1" presStyleCnt="11">
        <dgm:presLayoutVars>
          <dgm:bulletEnabled val="1"/>
        </dgm:presLayoutVars>
      </dgm:prSet>
      <dgm:spPr/>
    </dgm:pt>
    <dgm:pt modelId="{D0BA62AD-FE3C-47FB-8B66-EFD04A477A10}" type="pres">
      <dgm:prSet presAssocID="{8B0F7B30-E25B-4FF3-BE53-CA7EEE3AED40}" presName="sibTrans" presStyleLbl="bgSibTrans2D1" presStyleIdx="1" presStyleCnt="10"/>
      <dgm:spPr/>
    </dgm:pt>
    <dgm:pt modelId="{D8C53347-D4FF-4439-8886-9DAF74673983}" type="pres">
      <dgm:prSet presAssocID="{A49D70F1-C521-4258-A94F-727572728890}" presName="compNode" presStyleCnt="0"/>
      <dgm:spPr/>
    </dgm:pt>
    <dgm:pt modelId="{A24E8CEB-2679-412E-A76D-3EF71F95BF50}" type="pres">
      <dgm:prSet presAssocID="{A49D70F1-C521-4258-A94F-727572728890}" presName="dummyConnPt" presStyleCnt="0"/>
      <dgm:spPr/>
    </dgm:pt>
    <dgm:pt modelId="{CF58BCA0-84E7-45EB-818D-5455C2CC9176}" type="pres">
      <dgm:prSet presAssocID="{A49D70F1-C521-4258-A94F-727572728890}" presName="node" presStyleLbl="node1" presStyleIdx="2" presStyleCnt="11">
        <dgm:presLayoutVars>
          <dgm:bulletEnabled val="1"/>
        </dgm:presLayoutVars>
      </dgm:prSet>
      <dgm:spPr/>
    </dgm:pt>
    <dgm:pt modelId="{2637ED0F-5880-4C8A-8EAC-8AC4CC9ECAD5}" type="pres">
      <dgm:prSet presAssocID="{D1C9DA94-7710-4E03-9B19-A1C7C4E5262E}" presName="sibTrans" presStyleLbl="bgSibTrans2D1" presStyleIdx="2" presStyleCnt="10"/>
      <dgm:spPr/>
    </dgm:pt>
    <dgm:pt modelId="{E6092C25-5E90-4451-88C5-D4E930C82D51}" type="pres">
      <dgm:prSet presAssocID="{9D217E84-8716-43C7-8CE9-D23CB9A29305}" presName="compNode" presStyleCnt="0"/>
      <dgm:spPr/>
    </dgm:pt>
    <dgm:pt modelId="{7F3A268C-DE4B-45B0-BD3B-722C7E021F8D}" type="pres">
      <dgm:prSet presAssocID="{9D217E84-8716-43C7-8CE9-D23CB9A29305}" presName="dummyConnPt" presStyleCnt="0"/>
      <dgm:spPr/>
    </dgm:pt>
    <dgm:pt modelId="{C2961FB4-76F7-48C1-806F-8D7FF5EB9716}" type="pres">
      <dgm:prSet presAssocID="{9D217E84-8716-43C7-8CE9-D23CB9A29305}" presName="node" presStyleLbl="node1" presStyleIdx="3" presStyleCnt="11">
        <dgm:presLayoutVars>
          <dgm:bulletEnabled val="1"/>
        </dgm:presLayoutVars>
      </dgm:prSet>
      <dgm:spPr/>
    </dgm:pt>
    <dgm:pt modelId="{90F9478C-569C-4D5F-A962-4BAAD993607E}" type="pres">
      <dgm:prSet presAssocID="{6C811FE6-7ACA-4376-A483-9FA526392D25}" presName="sibTrans" presStyleLbl="bgSibTrans2D1" presStyleIdx="3" presStyleCnt="10"/>
      <dgm:spPr/>
    </dgm:pt>
    <dgm:pt modelId="{9B1A89D6-A008-4451-82D4-566E5D54D023}" type="pres">
      <dgm:prSet presAssocID="{31228F1D-9847-4EB9-88A9-794F1838B228}" presName="compNode" presStyleCnt="0"/>
      <dgm:spPr/>
    </dgm:pt>
    <dgm:pt modelId="{A2223AAA-14D7-4A53-AE0B-D79222F8FF35}" type="pres">
      <dgm:prSet presAssocID="{31228F1D-9847-4EB9-88A9-794F1838B228}" presName="dummyConnPt" presStyleCnt="0"/>
      <dgm:spPr/>
    </dgm:pt>
    <dgm:pt modelId="{256934ED-7524-45CC-A247-A0C0F18DDB47}" type="pres">
      <dgm:prSet presAssocID="{31228F1D-9847-4EB9-88A9-794F1838B228}" presName="node" presStyleLbl="node1" presStyleIdx="4" presStyleCnt="11">
        <dgm:presLayoutVars>
          <dgm:bulletEnabled val="1"/>
        </dgm:presLayoutVars>
      </dgm:prSet>
      <dgm:spPr/>
    </dgm:pt>
    <dgm:pt modelId="{20477E98-42A9-4669-8C22-36E4FD3D7221}" type="pres">
      <dgm:prSet presAssocID="{F08B04D1-71C5-4901-BF39-5B25585353DE}" presName="sibTrans" presStyleLbl="bgSibTrans2D1" presStyleIdx="4" presStyleCnt="10"/>
      <dgm:spPr/>
    </dgm:pt>
    <dgm:pt modelId="{381A781E-449B-4CFD-AB61-76486247F132}" type="pres">
      <dgm:prSet presAssocID="{C7D2087F-4168-4D92-A101-8EC3741BAE69}" presName="compNode" presStyleCnt="0"/>
      <dgm:spPr/>
    </dgm:pt>
    <dgm:pt modelId="{8E27ED87-6A5D-4179-8CDA-90BC6459ED3C}" type="pres">
      <dgm:prSet presAssocID="{C7D2087F-4168-4D92-A101-8EC3741BAE69}" presName="dummyConnPt" presStyleCnt="0"/>
      <dgm:spPr/>
    </dgm:pt>
    <dgm:pt modelId="{8F160B3C-2A3E-4123-BA35-1B012D97CF64}" type="pres">
      <dgm:prSet presAssocID="{C7D2087F-4168-4D92-A101-8EC3741BAE69}" presName="node" presStyleLbl="node1" presStyleIdx="5" presStyleCnt="11">
        <dgm:presLayoutVars>
          <dgm:bulletEnabled val="1"/>
        </dgm:presLayoutVars>
      </dgm:prSet>
      <dgm:spPr/>
    </dgm:pt>
    <dgm:pt modelId="{9D76817D-7600-42AE-B30C-8DFE3C925943}" type="pres">
      <dgm:prSet presAssocID="{5F6E347F-F190-4536-90EF-94CF29605959}" presName="sibTrans" presStyleLbl="bgSibTrans2D1" presStyleIdx="5" presStyleCnt="10"/>
      <dgm:spPr/>
    </dgm:pt>
    <dgm:pt modelId="{1322923D-B925-442B-A2B8-539D30E2BC85}" type="pres">
      <dgm:prSet presAssocID="{7392EAEF-E2BB-4251-AE0E-7CB0CBE897C0}" presName="compNode" presStyleCnt="0"/>
      <dgm:spPr/>
    </dgm:pt>
    <dgm:pt modelId="{A8C0392C-254A-4D3A-AD94-38DACF3A3DFC}" type="pres">
      <dgm:prSet presAssocID="{7392EAEF-E2BB-4251-AE0E-7CB0CBE897C0}" presName="dummyConnPt" presStyleCnt="0"/>
      <dgm:spPr/>
    </dgm:pt>
    <dgm:pt modelId="{A5493F1B-21B8-4CC0-9AD2-E9760B04AB03}" type="pres">
      <dgm:prSet presAssocID="{7392EAEF-E2BB-4251-AE0E-7CB0CBE897C0}" presName="node" presStyleLbl="node1" presStyleIdx="6" presStyleCnt="11">
        <dgm:presLayoutVars>
          <dgm:bulletEnabled val="1"/>
        </dgm:presLayoutVars>
      </dgm:prSet>
      <dgm:spPr/>
    </dgm:pt>
    <dgm:pt modelId="{178A1A0B-6E2C-4D7C-91DB-BF8E736816E9}" type="pres">
      <dgm:prSet presAssocID="{43F30EF9-1114-4432-B4B5-B3DCA4F43E3A}" presName="sibTrans" presStyleLbl="bgSibTrans2D1" presStyleIdx="6" presStyleCnt="10"/>
      <dgm:spPr/>
    </dgm:pt>
    <dgm:pt modelId="{C09A51CC-6DC6-434A-8B7A-3817D791052F}" type="pres">
      <dgm:prSet presAssocID="{1371C149-4B37-40C8-A5FB-CB6D8EB9D72A}" presName="compNode" presStyleCnt="0"/>
      <dgm:spPr/>
    </dgm:pt>
    <dgm:pt modelId="{4EE9C157-6F8D-4EB3-85C3-6A9B09680EA5}" type="pres">
      <dgm:prSet presAssocID="{1371C149-4B37-40C8-A5FB-CB6D8EB9D72A}" presName="dummyConnPt" presStyleCnt="0"/>
      <dgm:spPr/>
    </dgm:pt>
    <dgm:pt modelId="{E9D0E8D6-CFBB-449B-9991-6AE947A7C812}" type="pres">
      <dgm:prSet presAssocID="{1371C149-4B37-40C8-A5FB-CB6D8EB9D72A}" presName="node" presStyleLbl="node1" presStyleIdx="7" presStyleCnt="11">
        <dgm:presLayoutVars>
          <dgm:bulletEnabled val="1"/>
        </dgm:presLayoutVars>
      </dgm:prSet>
      <dgm:spPr/>
    </dgm:pt>
    <dgm:pt modelId="{2AC0BB25-92C8-45AF-B1D4-CA981C7C05B9}" type="pres">
      <dgm:prSet presAssocID="{F9458683-7CA3-4540-A4E1-E1C87383897B}" presName="sibTrans" presStyleLbl="bgSibTrans2D1" presStyleIdx="7" presStyleCnt="10"/>
      <dgm:spPr/>
    </dgm:pt>
    <dgm:pt modelId="{0496BE64-8907-45DE-891D-051319F0120A}" type="pres">
      <dgm:prSet presAssocID="{41057CC9-E37D-494B-9DEC-ACEB95771F47}" presName="compNode" presStyleCnt="0"/>
      <dgm:spPr/>
    </dgm:pt>
    <dgm:pt modelId="{7EC7C107-173C-404D-B5CF-F819D47D446F}" type="pres">
      <dgm:prSet presAssocID="{41057CC9-E37D-494B-9DEC-ACEB95771F47}" presName="dummyConnPt" presStyleCnt="0"/>
      <dgm:spPr/>
    </dgm:pt>
    <dgm:pt modelId="{A7A32CD3-96F9-4E6D-83B7-5623F8170FFB}" type="pres">
      <dgm:prSet presAssocID="{41057CC9-E37D-494B-9DEC-ACEB95771F47}" presName="node" presStyleLbl="node1" presStyleIdx="8" presStyleCnt="11">
        <dgm:presLayoutVars>
          <dgm:bulletEnabled val="1"/>
        </dgm:presLayoutVars>
      </dgm:prSet>
      <dgm:spPr/>
    </dgm:pt>
    <dgm:pt modelId="{92267E9C-C7CE-4EF3-B765-C77D0195CAE0}" type="pres">
      <dgm:prSet presAssocID="{0D238D9A-8535-4682-9DEF-B477AAE741A5}" presName="sibTrans" presStyleLbl="bgSibTrans2D1" presStyleIdx="8" presStyleCnt="10"/>
      <dgm:spPr/>
    </dgm:pt>
    <dgm:pt modelId="{B67910BC-CE56-4551-BB9A-4AC6BF279989}" type="pres">
      <dgm:prSet presAssocID="{65750AC1-B0B8-431B-8E4D-1F065E9A0202}" presName="compNode" presStyleCnt="0"/>
      <dgm:spPr/>
    </dgm:pt>
    <dgm:pt modelId="{9485B751-35A7-4AE2-A036-5B611E94C0A6}" type="pres">
      <dgm:prSet presAssocID="{65750AC1-B0B8-431B-8E4D-1F065E9A0202}" presName="dummyConnPt" presStyleCnt="0"/>
      <dgm:spPr/>
    </dgm:pt>
    <dgm:pt modelId="{79E4C994-4B68-4341-ACC2-D5CFC1C0C1BF}" type="pres">
      <dgm:prSet presAssocID="{65750AC1-B0B8-431B-8E4D-1F065E9A0202}" presName="node" presStyleLbl="node1" presStyleIdx="9" presStyleCnt="11">
        <dgm:presLayoutVars>
          <dgm:bulletEnabled val="1"/>
        </dgm:presLayoutVars>
      </dgm:prSet>
      <dgm:spPr/>
    </dgm:pt>
    <dgm:pt modelId="{F0070085-4A67-40B1-87D8-312CEA0AF93D}" type="pres">
      <dgm:prSet presAssocID="{C12DF363-8402-4748-9236-DA244DE59D86}" presName="sibTrans" presStyleLbl="bgSibTrans2D1" presStyleIdx="9" presStyleCnt="10"/>
      <dgm:spPr/>
    </dgm:pt>
    <dgm:pt modelId="{F7017E0C-76BE-4B5F-ABA9-529101AD084E}" type="pres">
      <dgm:prSet presAssocID="{3438D77B-234C-4973-B66E-CA073B1B7673}" presName="compNode" presStyleCnt="0"/>
      <dgm:spPr/>
    </dgm:pt>
    <dgm:pt modelId="{12FC7DBB-6AED-4566-9F1D-FA81EA3E2333}" type="pres">
      <dgm:prSet presAssocID="{3438D77B-234C-4973-B66E-CA073B1B7673}" presName="dummyConnPt" presStyleCnt="0"/>
      <dgm:spPr/>
    </dgm:pt>
    <dgm:pt modelId="{374F9B32-C845-4DDE-8FEF-83C43AD5E769}" type="pres">
      <dgm:prSet presAssocID="{3438D77B-234C-4973-B66E-CA073B1B7673}" presName="node" presStyleLbl="node1" presStyleIdx="10" presStyleCnt="11">
        <dgm:presLayoutVars>
          <dgm:bulletEnabled val="1"/>
        </dgm:presLayoutVars>
      </dgm:prSet>
      <dgm:spPr/>
    </dgm:pt>
  </dgm:ptLst>
  <dgm:cxnLst>
    <dgm:cxn modelId="{7AEA750B-9B95-4258-9782-4F834D15991E}" type="presOf" srcId="{8B0F7B30-E25B-4FF3-BE53-CA7EEE3AED40}" destId="{D0BA62AD-FE3C-47FB-8B66-EFD04A477A10}" srcOrd="0" destOrd="0" presId="urn:microsoft.com/office/officeart/2005/8/layout/bProcess4"/>
    <dgm:cxn modelId="{8292531D-ABC3-4FCA-83A3-01C8AF1D4F1C}" type="presOf" srcId="{F9458683-7CA3-4540-A4E1-E1C87383897B}" destId="{2AC0BB25-92C8-45AF-B1D4-CA981C7C05B9}" srcOrd="0" destOrd="0" presId="urn:microsoft.com/office/officeart/2005/8/layout/bProcess4"/>
    <dgm:cxn modelId="{3F000A20-DAA6-41B8-BE2D-0F38FBF1FB47}" srcId="{0AFE7F41-1758-422B-AFDC-16B3A23D0153}" destId="{7392EAEF-E2BB-4251-AE0E-7CB0CBE897C0}" srcOrd="6" destOrd="0" parTransId="{EF6DFE29-801A-4AE9-AE1A-C881A0D3EBC2}" sibTransId="{43F30EF9-1114-4432-B4B5-B3DCA4F43E3A}"/>
    <dgm:cxn modelId="{1B20FB23-419E-49A4-B7A9-2A84179E1E18}" type="presOf" srcId="{5F6E347F-F190-4536-90EF-94CF29605959}" destId="{9D76817D-7600-42AE-B30C-8DFE3C925943}" srcOrd="0" destOrd="0" presId="urn:microsoft.com/office/officeart/2005/8/layout/bProcess4"/>
    <dgm:cxn modelId="{E1767F24-97C1-4D5E-83F6-BB19873924D7}" type="presOf" srcId="{C7D2087F-4168-4D92-A101-8EC3741BAE69}" destId="{8F160B3C-2A3E-4123-BA35-1B012D97CF64}" srcOrd="0" destOrd="0" presId="urn:microsoft.com/office/officeart/2005/8/layout/bProcess4"/>
    <dgm:cxn modelId="{39623428-FF9B-469B-B380-543534FFC0C0}" type="presOf" srcId="{0D238D9A-8535-4682-9DEF-B477AAE741A5}" destId="{92267E9C-C7CE-4EF3-B765-C77D0195CAE0}" srcOrd="0" destOrd="0" presId="urn:microsoft.com/office/officeart/2005/8/layout/bProcess4"/>
    <dgm:cxn modelId="{BF3D982C-1892-459A-9803-EDA456DE4ED2}" type="presOf" srcId="{F08B04D1-71C5-4901-BF39-5B25585353DE}" destId="{20477E98-42A9-4669-8C22-36E4FD3D7221}" srcOrd="0" destOrd="0" presId="urn:microsoft.com/office/officeart/2005/8/layout/bProcess4"/>
    <dgm:cxn modelId="{ECD57832-98C2-4C05-9191-F4DC2C96D47E}" srcId="{0AFE7F41-1758-422B-AFDC-16B3A23D0153}" destId="{A49D70F1-C521-4258-A94F-727572728890}" srcOrd="2" destOrd="0" parTransId="{BE5094D2-CAAF-4D25-A667-6734C74CAE88}" sibTransId="{D1C9DA94-7710-4E03-9B19-A1C7C4E5262E}"/>
    <dgm:cxn modelId="{2CB2F33B-4424-4516-ACB8-FCF40E597BA1}" type="presOf" srcId="{6C811FE6-7ACA-4376-A483-9FA526392D25}" destId="{90F9478C-569C-4D5F-A962-4BAAD993607E}" srcOrd="0" destOrd="0" presId="urn:microsoft.com/office/officeart/2005/8/layout/bProcess4"/>
    <dgm:cxn modelId="{15F1093D-FCE1-4449-9151-FFCB5D17D6EE}" srcId="{0AFE7F41-1758-422B-AFDC-16B3A23D0153}" destId="{3438D77B-234C-4973-B66E-CA073B1B7673}" srcOrd="10" destOrd="0" parTransId="{4A2933E6-98BE-4E30-B5DA-FEC1D0D8F96A}" sibTransId="{D4AAEA99-CD1C-4944-B38A-C7FAAB140D68}"/>
    <dgm:cxn modelId="{FE93615E-9452-4665-94CE-7F53F58BCBAB}" type="presOf" srcId="{41057CC9-E37D-494B-9DEC-ACEB95771F47}" destId="{A7A32CD3-96F9-4E6D-83B7-5623F8170FFB}" srcOrd="0" destOrd="0" presId="urn:microsoft.com/office/officeart/2005/8/layout/bProcess4"/>
    <dgm:cxn modelId="{F40D4B67-5298-4D37-B636-61E1BC7CFC24}" srcId="{0AFE7F41-1758-422B-AFDC-16B3A23D0153}" destId="{1371C149-4B37-40C8-A5FB-CB6D8EB9D72A}" srcOrd="7" destOrd="0" parTransId="{90C9B4AB-1650-4D26-B69B-826479F19689}" sibTransId="{F9458683-7CA3-4540-A4E1-E1C87383897B}"/>
    <dgm:cxn modelId="{B2584249-351E-4B1B-B42D-E8CFFE14FBB2}" srcId="{0AFE7F41-1758-422B-AFDC-16B3A23D0153}" destId="{65750AC1-B0B8-431B-8E4D-1F065E9A0202}" srcOrd="9" destOrd="0" parTransId="{E0BF79FA-CE91-4008-9351-2E4DC635A549}" sibTransId="{C12DF363-8402-4748-9236-DA244DE59D86}"/>
    <dgm:cxn modelId="{FFDCDF49-E871-4324-A924-4A66B8C72322}" type="presOf" srcId="{1371C149-4B37-40C8-A5FB-CB6D8EB9D72A}" destId="{E9D0E8D6-CFBB-449B-9991-6AE947A7C812}" srcOrd="0" destOrd="0" presId="urn:microsoft.com/office/officeart/2005/8/layout/bProcess4"/>
    <dgm:cxn modelId="{9CCA036E-4E6A-4823-988D-5AB46B7293D9}" type="presOf" srcId="{65750AC1-B0B8-431B-8E4D-1F065E9A0202}" destId="{79E4C994-4B68-4341-ACC2-D5CFC1C0C1BF}" srcOrd="0" destOrd="0" presId="urn:microsoft.com/office/officeart/2005/8/layout/bProcess4"/>
    <dgm:cxn modelId="{4A016572-4A83-4676-B084-A15C7D39FC8D}" srcId="{0AFE7F41-1758-422B-AFDC-16B3A23D0153}" destId="{C7D2087F-4168-4D92-A101-8EC3741BAE69}" srcOrd="5" destOrd="0" parTransId="{ED44CFEB-EC61-4699-9F94-3370EC7BD449}" sibTransId="{5F6E347F-F190-4536-90EF-94CF29605959}"/>
    <dgm:cxn modelId="{8D712354-5B6A-4EC9-A0AA-C59BE6E1DAAF}" srcId="{0AFE7F41-1758-422B-AFDC-16B3A23D0153}" destId="{31228F1D-9847-4EB9-88A9-794F1838B228}" srcOrd="4" destOrd="0" parTransId="{4FEC3D83-3290-4BC6-B40F-95583120D9F5}" sibTransId="{F08B04D1-71C5-4901-BF39-5B25585353DE}"/>
    <dgm:cxn modelId="{65E93876-33E8-4A45-9281-7902F72771B1}" srcId="{0AFE7F41-1758-422B-AFDC-16B3A23D0153}" destId="{684A3E71-3F2B-4AE7-8548-215AE27BA5B9}" srcOrd="1" destOrd="0" parTransId="{A2585E10-99B1-49EC-8496-FFA78D35B1DE}" sibTransId="{8B0F7B30-E25B-4FF3-BE53-CA7EEE3AED40}"/>
    <dgm:cxn modelId="{12017456-6FCD-4BC9-BE71-86D5BD20F506}" type="presOf" srcId="{A49D70F1-C521-4258-A94F-727572728890}" destId="{CF58BCA0-84E7-45EB-818D-5455C2CC9176}" srcOrd="0" destOrd="0" presId="urn:microsoft.com/office/officeart/2005/8/layout/bProcess4"/>
    <dgm:cxn modelId="{50D32C5A-8345-48D0-AAE5-4EA331AF2B86}" srcId="{0AFE7F41-1758-422B-AFDC-16B3A23D0153}" destId="{9D217E84-8716-43C7-8CE9-D23CB9A29305}" srcOrd="3" destOrd="0" parTransId="{E7AB725D-B4D5-478F-AD63-5CA662D4FAF6}" sibTransId="{6C811FE6-7ACA-4376-A483-9FA526392D25}"/>
    <dgm:cxn modelId="{F5368084-10D7-4869-8730-DF3714DA4A68}" type="presOf" srcId="{684A3E71-3F2B-4AE7-8548-215AE27BA5B9}" destId="{1D8E953B-BA9A-42B5-AF58-0FB54F5B8B69}" srcOrd="0" destOrd="0" presId="urn:microsoft.com/office/officeart/2005/8/layout/bProcess4"/>
    <dgm:cxn modelId="{1AA5948A-385D-49A5-9732-7FA05B0593AC}" srcId="{0AFE7F41-1758-422B-AFDC-16B3A23D0153}" destId="{41057CC9-E37D-494B-9DEC-ACEB95771F47}" srcOrd="8" destOrd="0" parTransId="{7D31FD32-A932-48AE-BC61-D2E09339D5DC}" sibTransId="{0D238D9A-8535-4682-9DEF-B477AAE741A5}"/>
    <dgm:cxn modelId="{315D2B95-AF14-451B-9CB1-79C40734CB96}" type="presOf" srcId="{9D217E84-8716-43C7-8CE9-D23CB9A29305}" destId="{C2961FB4-76F7-48C1-806F-8D7FF5EB9716}" srcOrd="0" destOrd="0" presId="urn:microsoft.com/office/officeart/2005/8/layout/bProcess4"/>
    <dgm:cxn modelId="{EBE52197-77D5-445C-94C7-E5F96E0FEE10}" type="presOf" srcId="{A6771B74-9519-438A-A98C-F7D1C1B2ACB9}" destId="{52D2B284-ED25-41AA-9239-5A0601758266}" srcOrd="0" destOrd="0" presId="urn:microsoft.com/office/officeart/2005/8/layout/bProcess4"/>
    <dgm:cxn modelId="{2F8AC49A-79D8-4F65-AEB4-875C2866A884}" srcId="{0AFE7F41-1758-422B-AFDC-16B3A23D0153}" destId="{27350A8A-343B-4CFB-9DB7-A502CBC04A5F}" srcOrd="0" destOrd="0" parTransId="{556B6EC3-E698-4727-848A-742CC7DB6B64}" sibTransId="{A6771B74-9519-438A-A98C-F7D1C1B2ACB9}"/>
    <dgm:cxn modelId="{920E37A0-7E78-4622-8FED-4514E54CBCB2}" type="presOf" srcId="{27350A8A-343B-4CFB-9DB7-A502CBC04A5F}" destId="{05B79624-6597-4BAF-A6C2-9FB209BA4D27}" srcOrd="0" destOrd="0" presId="urn:microsoft.com/office/officeart/2005/8/layout/bProcess4"/>
    <dgm:cxn modelId="{91C8E0A0-AE8C-4ADB-BC2A-18BEC1D56AAD}" type="presOf" srcId="{C12DF363-8402-4748-9236-DA244DE59D86}" destId="{F0070085-4A67-40B1-87D8-312CEA0AF93D}" srcOrd="0" destOrd="0" presId="urn:microsoft.com/office/officeart/2005/8/layout/bProcess4"/>
    <dgm:cxn modelId="{98F620A9-AED3-4B2F-8B81-455C4464740B}" type="presOf" srcId="{43F30EF9-1114-4432-B4B5-B3DCA4F43E3A}" destId="{178A1A0B-6E2C-4D7C-91DB-BF8E736816E9}" srcOrd="0" destOrd="0" presId="urn:microsoft.com/office/officeart/2005/8/layout/bProcess4"/>
    <dgm:cxn modelId="{0F5340B5-FB65-4AE0-8CEF-E95B10B87B29}" type="presOf" srcId="{3438D77B-234C-4973-B66E-CA073B1B7673}" destId="{374F9B32-C845-4DDE-8FEF-83C43AD5E769}" srcOrd="0" destOrd="0" presId="urn:microsoft.com/office/officeart/2005/8/layout/bProcess4"/>
    <dgm:cxn modelId="{810505D0-5CA7-4038-AF2A-DB79BA986563}" type="presOf" srcId="{D1C9DA94-7710-4E03-9B19-A1C7C4E5262E}" destId="{2637ED0F-5880-4C8A-8EAC-8AC4CC9ECAD5}" srcOrd="0" destOrd="0" presId="urn:microsoft.com/office/officeart/2005/8/layout/bProcess4"/>
    <dgm:cxn modelId="{D8D357E2-5C14-4781-A22E-163953719862}" type="presOf" srcId="{0AFE7F41-1758-422B-AFDC-16B3A23D0153}" destId="{89451444-28CD-4B3D-8CC5-A54EACA8A811}" srcOrd="0" destOrd="0" presId="urn:microsoft.com/office/officeart/2005/8/layout/bProcess4"/>
    <dgm:cxn modelId="{698E59EE-C766-48D2-90A5-03A48FBE53FC}" type="presOf" srcId="{31228F1D-9847-4EB9-88A9-794F1838B228}" destId="{256934ED-7524-45CC-A247-A0C0F18DDB47}" srcOrd="0" destOrd="0" presId="urn:microsoft.com/office/officeart/2005/8/layout/bProcess4"/>
    <dgm:cxn modelId="{FF5E05FF-9BBE-4BED-BB5A-E31916B3885B}" type="presOf" srcId="{7392EAEF-E2BB-4251-AE0E-7CB0CBE897C0}" destId="{A5493F1B-21B8-4CC0-9AD2-E9760B04AB03}" srcOrd="0" destOrd="0" presId="urn:microsoft.com/office/officeart/2005/8/layout/bProcess4"/>
    <dgm:cxn modelId="{E27A3BF9-12D9-4D0B-8388-8B9CF8E3900F}" type="presParOf" srcId="{89451444-28CD-4B3D-8CC5-A54EACA8A811}" destId="{8AF60724-48CE-43E8-8D1E-971CA5D5AD98}" srcOrd="0" destOrd="0" presId="urn:microsoft.com/office/officeart/2005/8/layout/bProcess4"/>
    <dgm:cxn modelId="{024A17BC-1289-4706-B139-8DDBE24BB4C3}" type="presParOf" srcId="{8AF60724-48CE-43E8-8D1E-971CA5D5AD98}" destId="{390776E9-35EF-4B51-86E1-EB6AE426EB4C}" srcOrd="0" destOrd="0" presId="urn:microsoft.com/office/officeart/2005/8/layout/bProcess4"/>
    <dgm:cxn modelId="{CAED5451-6D84-4F07-9F75-EA9B8E64A0E4}" type="presParOf" srcId="{8AF60724-48CE-43E8-8D1E-971CA5D5AD98}" destId="{05B79624-6597-4BAF-A6C2-9FB209BA4D27}" srcOrd="1" destOrd="0" presId="urn:microsoft.com/office/officeart/2005/8/layout/bProcess4"/>
    <dgm:cxn modelId="{29A3A53F-4D50-433B-8ABC-913168ED65DA}" type="presParOf" srcId="{89451444-28CD-4B3D-8CC5-A54EACA8A811}" destId="{52D2B284-ED25-41AA-9239-5A0601758266}" srcOrd="1" destOrd="0" presId="urn:microsoft.com/office/officeart/2005/8/layout/bProcess4"/>
    <dgm:cxn modelId="{2F33401C-AE07-46AF-A86C-19249627137E}" type="presParOf" srcId="{89451444-28CD-4B3D-8CC5-A54EACA8A811}" destId="{69A4C897-8272-422F-BF8A-855095E5F7F6}" srcOrd="2" destOrd="0" presId="urn:microsoft.com/office/officeart/2005/8/layout/bProcess4"/>
    <dgm:cxn modelId="{82A96159-4068-471F-92C3-849913741D18}" type="presParOf" srcId="{69A4C897-8272-422F-BF8A-855095E5F7F6}" destId="{E5445555-8371-463B-8DF8-C0464417A0B5}" srcOrd="0" destOrd="0" presId="urn:microsoft.com/office/officeart/2005/8/layout/bProcess4"/>
    <dgm:cxn modelId="{54226BF7-E476-4DE7-A72C-A2A9DE81718A}" type="presParOf" srcId="{69A4C897-8272-422F-BF8A-855095E5F7F6}" destId="{1D8E953B-BA9A-42B5-AF58-0FB54F5B8B69}" srcOrd="1" destOrd="0" presId="urn:microsoft.com/office/officeart/2005/8/layout/bProcess4"/>
    <dgm:cxn modelId="{E4C10D02-E839-474D-A04F-C76903B1AB52}" type="presParOf" srcId="{89451444-28CD-4B3D-8CC5-A54EACA8A811}" destId="{D0BA62AD-FE3C-47FB-8B66-EFD04A477A10}" srcOrd="3" destOrd="0" presId="urn:microsoft.com/office/officeart/2005/8/layout/bProcess4"/>
    <dgm:cxn modelId="{C58CB210-9BA7-45A1-8BA7-7A45562DAE85}" type="presParOf" srcId="{89451444-28CD-4B3D-8CC5-A54EACA8A811}" destId="{D8C53347-D4FF-4439-8886-9DAF74673983}" srcOrd="4" destOrd="0" presId="urn:microsoft.com/office/officeart/2005/8/layout/bProcess4"/>
    <dgm:cxn modelId="{6528021A-3708-4526-95FF-405F4C4ABABD}" type="presParOf" srcId="{D8C53347-D4FF-4439-8886-9DAF74673983}" destId="{A24E8CEB-2679-412E-A76D-3EF71F95BF50}" srcOrd="0" destOrd="0" presId="urn:microsoft.com/office/officeart/2005/8/layout/bProcess4"/>
    <dgm:cxn modelId="{E9FF6CA1-860D-493A-82EE-9BC441678DA6}" type="presParOf" srcId="{D8C53347-D4FF-4439-8886-9DAF74673983}" destId="{CF58BCA0-84E7-45EB-818D-5455C2CC9176}" srcOrd="1" destOrd="0" presId="urn:microsoft.com/office/officeart/2005/8/layout/bProcess4"/>
    <dgm:cxn modelId="{06FD3041-6C4E-4336-883B-E71DD3DC53CC}" type="presParOf" srcId="{89451444-28CD-4B3D-8CC5-A54EACA8A811}" destId="{2637ED0F-5880-4C8A-8EAC-8AC4CC9ECAD5}" srcOrd="5" destOrd="0" presId="urn:microsoft.com/office/officeart/2005/8/layout/bProcess4"/>
    <dgm:cxn modelId="{FDC2B1EC-064C-4B8F-BABF-23260C8405B9}" type="presParOf" srcId="{89451444-28CD-4B3D-8CC5-A54EACA8A811}" destId="{E6092C25-5E90-4451-88C5-D4E930C82D51}" srcOrd="6" destOrd="0" presId="urn:microsoft.com/office/officeart/2005/8/layout/bProcess4"/>
    <dgm:cxn modelId="{805F5D43-4756-477B-BB50-29FF5640ECAB}" type="presParOf" srcId="{E6092C25-5E90-4451-88C5-D4E930C82D51}" destId="{7F3A268C-DE4B-45B0-BD3B-722C7E021F8D}" srcOrd="0" destOrd="0" presId="urn:microsoft.com/office/officeart/2005/8/layout/bProcess4"/>
    <dgm:cxn modelId="{241F51B5-3836-47E9-AF5F-1873D3E2E542}" type="presParOf" srcId="{E6092C25-5E90-4451-88C5-D4E930C82D51}" destId="{C2961FB4-76F7-48C1-806F-8D7FF5EB9716}" srcOrd="1" destOrd="0" presId="urn:microsoft.com/office/officeart/2005/8/layout/bProcess4"/>
    <dgm:cxn modelId="{AE962B8D-6996-4D74-A247-2310863F6029}" type="presParOf" srcId="{89451444-28CD-4B3D-8CC5-A54EACA8A811}" destId="{90F9478C-569C-4D5F-A962-4BAAD993607E}" srcOrd="7" destOrd="0" presId="urn:microsoft.com/office/officeart/2005/8/layout/bProcess4"/>
    <dgm:cxn modelId="{9E1EEC01-1734-4412-94A8-C2EDC497F0E6}" type="presParOf" srcId="{89451444-28CD-4B3D-8CC5-A54EACA8A811}" destId="{9B1A89D6-A008-4451-82D4-566E5D54D023}" srcOrd="8" destOrd="0" presId="urn:microsoft.com/office/officeart/2005/8/layout/bProcess4"/>
    <dgm:cxn modelId="{EDAC9BB0-FDF5-45D9-8D87-5776A62DD916}" type="presParOf" srcId="{9B1A89D6-A008-4451-82D4-566E5D54D023}" destId="{A2223AAA-14D7-4A53-AE0B-D79222F8FF35}" srcOrd="0" destOrd="0" presId="urn:microsoft.com/office/officeart/2005/8/layout/bProcess4"/>
    <dgm:cxn modelId="{5768D116-5330-4CEC-843E-F76DAB409656}" type="presParOf" srcId="{9B1A89D6-A008-4451-82D4-566E5D54D023}" destId="{256934ED-7524-45CC-A247-A0C0F18DDB47}" srcOrd="1" destOrd="0" presId="urn:microsoft.com/office/officeart/2005/8/layout/bProcess4"/>
    <dgm:cxn modelId="{CC9D1229-0FFD-4D48-8BE1-19202352438C}" type="presParOf" srcId="{89451444-28CD-4B3D-8CC5-A54EACA8A811}" destId="{20477E98-42A9-4669-8C22-36E4FD3D7221}" srcOrd="9" destOrd="0" presId="urn:microsoft.com/office/officeart/2005/8/layout/bProcess4"/>
    <dgm:cxn modelId="{2F3978CC-E11C-461C-90DA-92176D9552E5}" type="presParOf" srcId="{89451444-28CD-4B3D-8CC5-A54EACA8A811}" destId="{381A781E-449B-4CFD-AB61-76486247F132}" srcOrd="10" destOrd="0" presId="urn:microsoft.com/office/officeart/2005/8/layout/bProcess4"/>
    <dgm:cxn modelId="{1FF4E1EC-7DFB-46EE-B311-089946D009FB}" type="presParOf" srcId="{381A781E-449B-4CFD-AB61-76486247F132}" destId="{8E27ED87-6A5D-4179-8CDA-90BC6459ED3C}" srcOrd="0" destOrd="0" presId="urn:microsoft.com/office/officeart/2005/8/layout/bProcess4"/>
    <dgm:cxn modelId="{F557837D-FCBB-4FEC-BFE1-79B9A5D24062}" type="presParOf" srcId="{381A781E-449B-4CFD-AB61-76486247F132}" destId="{8F160B3C-2A3E-4123-BA35-1B012D97CF64}" srcOrd="1" destOrd="0" presId="urn:microsoft.com/office/officeart/2005/8/layout/bProcess4"/>
    <dgm:cxn modelId="{6FC6B488-7BBA-42FD-B4F0-6E21399965B5}" type="presParOf" srcId="{89451444-28CD-4B3D-8CC5-A54EACA8A811}" destId="{9D76817D-7600-42AE-B30C-8DFE3C925943}" srcOrd="11" destOrd="0" presId="urn:microsoft.com/office/officeart/2005/8/layout/bProcess4"/>
    <dgm:cxn modelId="{12545986-292B-4403-A148-701E9C10E164}" type="presParOf" srcId="{89451444-28CD-4B3D-8CC5-A54EACA8A811}" destId="{1322923D-B925-442B-A2B8-539D30E2BC85}" srcOrd="12" destOrd="0" presId="urn:microsoft.com/office/officeart/2005/8/layout/bProcess4"/>
    <dgm:cxn modelId="{393BB49A-12B7-4DCD-93FA-F60E3F97A499}" type="presParOf" srcId="{1322923D-B925-442B-A2B8-539D30E2BC85}" destId="{A8C0392C-254A-4D3A-AD94-38DACF3A3DFC}" srcOrd="0" destOrd="0" presId="urn:microsoft.com/office/officeart/2005/8/layout/bProcess4"/>
    <dgm:cxn modelId="{53D9C9F0-F12B-404A-BEBC-A34A6A4F8649}" type="presParOf" srcId="{1322923D-B925-442B-A2B8-539D30E2BC85}" destId="{A5493F1B-21B8-4CC0-9AD2-E9760B04AB03}" srcOrd="1" destOrd="0" presId="urn:microsoft.com/office/officeart/2005/8/layout/bProcess4"/>
    <dgm:cxn modelId="{062BB197-4BC5-478F-85AB-399ED198F250}" type="presParOf" srcId="{89451444-28CD-4B3D-8CC5-A54EACA8A811}" destId="{178A1A0B-6E2C-4D7C-91DB-BF8E736816E9}" srcOrd="13" destOrd="0" presId="urn:microsoft.com/office/officeart/2005/8/layout/bProcess4"/>
    <dgm:cxn modelId="{430F197C-B2C3-4FCC-84EB-32034D2D1C2D}" type="presParOf" srcId="{89451444-28CD-4B3D-8CC5-A54EACA8A811}" destId="{C09A51CC-6DC6-434A-8B7A-3817D791052F}" srcOrd="14" destOrd="0" presId="urn:microsoft.com/office/officeart/2005/8/layout/bProcess4"/>
    <dgm:cxn modelId="{25151532-DA2E-4796-ADC4-43FAE6363E9B}" type="presParOf" srcId="{C09A51CC-6DC6-434A-8B7A-3817D791052F}" destId="{4EE9C157-6F8D-4EB3-85C3-6A9B09680EA5}" srcOrd="0" destOrd="0" presId="urn:microsoft.com/office/officeart/2005/8/layout/bProcess4"/>
    <dgm:cxn modelId="{6F2ABC4F-5BFD-4276-B78D-DC7B23CD9CF1}" type="presParOf" srcId="{C09A51CC-6DC6-434A-8B7A-3817D791052F}" destId="{E9D0E8D6-CFBB-449B-9991-6AE947A7C812}" srcOrd="1" destOrd="0" presId="urn:microsoft.com/office/officeart/2005/8/layout/bProcess4"/>
    <dgm:cxn modelId="{03C88690-652C-45F9-848F-2045D334AFBF}" type="presParOf" srcId="{89451444-28CD-4B3D-8CC5-A54EACA8A811}" destId="{2AC0BB25-92C8-45AF-B1D4-CA981C7C05B9}" srcOrd="15" destOrd="0" presId="urn:microsoft.com/office/officeart/2005/8/layout/bProcess4"/>
    <dgm:cxn modelId="{0ED8E991-384B-487B-856E-F3B3B4D2DD94}" type="presParOf" srcId="{89451444-28CD-4B3D-8CC5-A54EACA8A811}" destId="{0496BE64-8907-45DE-891D-051319F0120A}" srcOrd="16" destOrd="0" presId="urn:microsoft.com/office/officeart/2005/8/layout/bProcess4"/>
    <dgm:cxn modelId="{B997A85C-0BF3-4B03-9302-0C58F147D4D6}" type="presParOf" srcId="{0496BE64-8907-45DE-891D-051319F0120A}" destId="{7EC7C107-173C-404D-B5CF-F819D47D446F}" srcOrd="0" destOrd="0" presId="urn:microsoft.com/office/officeart/2005/8/layout/bProcess4"/>
    <dgm:cxn modelId="{CAAA1B71-0B93-4881-B197-6AFC05519DE1}" type="presParOf" srcId="{0496BE64-8907-45DE-891D-051319F0120A}" destId="{A7A32CD3-96F9-4E6D-83B7-5623F8170FFB}" srcOrd="1" destOrd="0" presId="urn:microsoft.com/office/officeart/2005/8/layout/bProcess4"/>
    <dgm:cxn modelId="{8A17D86A-9088-4A68-B9B4-9CA4C15E34D9}" type="presParOf" srcId="{89451444-28CD-4B3D-8CC5-A54EACA8A811}" destId="{92267E9C-C7CE-4EF3-B765-C77D0195CAE0}" srcOrd="17" destOrd="0" presId="urn:microsoft.com/office/officeart/2005/8/layout/bProcess4"/>
    <dgm:cxn modelId="{F94A1DEA-9F33-47A8-B6EB-9926EE1DCB48}" type="presParOf" srcId="{89451444-28CD-4B3D-8CC5-A54EACA8A811}" destId="{B67910BC-CE56-4551-BB9A-4AC6BF279989}" srcOrd="18" destOrd="0" presId="urn:microsoft.com/office/officeart/2005/8/layout/bProcess4"/>
    <dgm:cxn modelId="{55CF8FD5-0DFC-4591-8396-9243E810584B}" type="presParOf" srcId="{B67910BC-CE56-4551-BB9A-4AC6BF279989}" destId="{9485B751-35A7-4AE2-A036-5B611E94C0A6}" srcOrd="0" destOrd="0" presId="urn:microsoft.com/office/officeart/2005/8/layout/bProcess4"/>
    <dgm:cxn modelId="{1AB7B631-0386-48E2-A4AA-F35911F34ED3}" type="presParOf" srcId="{B67910BC-CE56-4551-BB9A-4AC6BF279989}" destId="{79E4C994-4B68-4341-ACC2-D5CFC1C0C1BF}" srcOrd="1" destOrd="0" presId="urn:microsoft.com/office/officeart/2005/8/layout/bProcess4"/>
    <dgm:cxn modelId="{5B4769B4-C432-4E0A-B5BF-2270F612E23F}" type="presParOf" srcId="{89451444-28CD-4B3D-8CC5-A54EACA8A811}" destId="{F0070085-4A67-40B1-87D8-312CEA0AF93D}" srcOrd="19" destOrd="0" presId="urn:microsoft.com/office/officeart/2005/8/layout/bProcess4"/>
    <dgm:cxn modelId="{B4ABC5C5-F2B4-48CB-A5E9-15398264801D}" type="presParOf" srcId="{89451444-28CD-4B3D-8CC5-A54EACA8A811}" destId="{F7017E0C-76BE-4B5F-ABA9-529101AD084E}" srcOrd="20" destOrd="0" presId="urn:microsoft.com/office/officeart/2005/8/layout/bProcess4"/>
    <dgm:cxn modelId="{91047F0F-078A-4CA7-B810-ACADDA01B406}" type="presParOf" srcId="{F7017E0C-76BE-4B5F-ABA9-529101AD084E}" destId="{12FC7DBB-6AED-4566-9F1D-FA81EA3E2333}" srcOrd="0" destOrd="0" presId="urn:microsoft.com/office/officeart/2005/8/layout/bProcess4"/>
    <dgm:cxn modelId="{5B5F23C1-6768-4A86-9E94-FCEC9A44AF9E}" type="presParOf" srcId="{F7017E0C-76BE-4B5F-ABA9-529101AD084E}" destId="{374F9B32-C845-4DDE-8FEF-83C43AD5E76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ADC76E-EC6D-4C4B-85F3-C9721D3155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4D5F60-1B51-48F2-8828-F79A180694C0}">
      <dgm:prSet custT="1"/>
      <dgm:spPr/>
      <dgm:t>
        <a:bodyPr/>
        <a:lstStyle/>
        <a:p>
          <a:r>
            <a:rPr lang="hr-HR" sz="3600" b="0" i="0" dirty="0"/>
            <a:t>Th</a:t>
          </a:r>
          <a:r>
            <a:rPr lang="en-US" sz="3600" b="0" i="0" dirty="0"/>
            <a:t>ere are two basic ways to catch a flying disc</a:t>
          </a:r>
          <a:r>
            <a:rPr lang="hr-HR" sz="3600" b="0" i="0" dirty="0"/>
            <a:t>.</a:t>
          </a:r>
          <a:r>
            <a:rPr lang="en-US" sz="3600" b="0" i="0" dirty="0"/>
            <a:t> Both techniques are similar as they require both hands to execute, but the method for each is different.</a:t>
          </a:r>
          <a:endParaRPr lang="en-US" sz="3600" dirty="0"/>
        </a:p>
      </dgm:t>
    </dgm:pt>
    <dgm:pt modelId="{2ED6C803-60E6-4B63-A842-39784D80A331}" type="parTrans" cxnId="{3E48EBE5-45E4-43BF-8E6B-E4C0519B623C}">
      <dgm:prSet/>
      <dgm:spPr/>
      <dgm:t>
        <a:bodyPr/>
        <a:lstStyle/>
        <a:p>
          <a:endParaRPr lang="en-US"/>
        </a:p>
      </dgm:t>
    </dgm:pt>
    <dgm:pt modelId="{8C8D0F16-9A07-4538-B16A-4E5D75B06EDC}" type="sibTrans" cxnId="{3E48EBE5-45E4-43BF-8E6B-E4C0519B623C}">
      <dgm:prSet/>
      <dgm:spPr/>
      <dgm:t>
        <a:bodyPr/>
        <a:lstStyle/>
        <a:p>
          <a:endParaRPr lang="en-US"/>
        </a:p>
      </dgm:t>
    </dgm:pt>
    <dgm:pt modelId="{71ABF02E-C932-4C5F-895B-DF7586D1053B}">
      <dgm:prSet custT="1"/>
      <dgm:spPr/>
      <dgm:t>
        <a:bodyPr/>
        <a:lstStyle/>
        <a:p>
          <a:r>
            <a:rPr lang="en-US" sz="3200" b="0" i="0" dirty="0"/>
            <a:t>the pancake</a:t>
          </a:r>
          <a:endParaRPr lang="en-US" sz="3200" dirty="0"/>
        </a:p>
      </dgm:t>
    </dgm:pt>
    <dgm:pt modelId="{A090771C-3CCD-4837-A477-DAB5328183A6}" type="parTrans" cxnId="{97CDA35F-B12F-4266-836C-E72D4030AEC0}">
      <dgm:prSet/>
      <dgm:spPr/>
      <dgm:t>
        <a:bodyPr/>
        <a:lstStyle/>
        <a:p>
          <a:endParaRPr lang="en-US"/>
        </a:p>
      </dgm:t>
    </dgm:pt>
    <dgm:pt modelId="{45C86E30-C0A9-4E2F-B6C5-59F090E7A074}" type="sibTrans" cxnId="{97CDA35F-B12F-4266-836C-E72D4030AEC0}">
      <dgm:prSet/>
      <dgm:spPr/>
      <dgm:t>
        <a:bodyPr/>
        <a:lstStyle/>
        <a:p>
          <a:endParaRPr lang="en-US"/>
        </a:p>
      </dgm:t>
    </dgm:pt>
    <dgm:pt modelId="{32D961D8-683E-4C5F-B18B-91E6736A98B1}">
      <dgm:prSet custT="1"/>
      <dgm:spPr/>
      <dgm:t>
        <a:bodyPr/>
        <a:lstStyle/>
        <a:p>
          <a:r>
            <a:rPr lang="en-US" sz="3200" b="0" i="0" dirty="0"/>
            <a:t> the two-hand grab</a:t>
          </a:r>
          <a:endParaRPr lang="en-US" sz="3200" dirty="0"/>
        </a:p>
      </dgm:t>
    </dgm:pt>
    <dgm:pt modelId="{97224B3B-E11C-4D94-992F-527ADD3892DD}" type="parTrans" cxnId="{3F82CECC-75F4-484E-9BDA-75EEF1035D69}">
      <dgm:prSet/>
      <dgm:spPr/>
      <dgm:t>
        <a:bodyPr/>
        <a:lstStyle/>
        <a:p>
          <a:endParaRPr lang="hr-HR"/>
        </a:p>
      </dgm:t>
    </dgm:pt>
    <dgm:pt modelId="{14BCC104-4EA2-4C06-B5C3-8BBF59664552}" type="sibTrans" cxnId="{3F82CECC-75F4-484E-9BDA-75EEF1035D69}">
      <dgm:prSet/>
      <dgm:spPr/>
      <dgm:t>
        <a:bodyPr/>
        <a:lstStyle/>
        <a:p>
          <a:endParaRPr lang="hr-HR"/>
        </a:p>
      </dgm:t>
    </dgm:pt>
    <dgm:pt modelId="{A6EDCBD1-76D8-4CAA-94D7-CF61D0F0B198}" type="pres">
      <dgm:prSet presAssocID="{C2ADC76E-EC6D-4C4B-85F3-C9721D3155F7}" presName="linear" presStyleCnt="0">
        <dgm:presLayoutVars>
          <dgm:animLvl val="lvl"/>
          <dgm:resizeHandles val="exact"/>
        </dgm:presLayoutVars>
      </dgm:prSet>
      <dgm:spPr/>
    </dgm:pt>
    <dgm:pt modelId="{B9BDDC64-F2EC-4114-B439-7270F1AC6DED}" type="pres">
      <dgm:prSet presAssocID="{954D5F60-1B51-48F2-8828-F79A180694C0}" presName="parentText" presStyleLbl="node1" presStyleIdx="0" presStyleCnt="1">
        <dgm:presLayoutVars>
          <dgm:chMax val="0"/>
          <dgm:bulletEnabled val="1"/>
        </dgm:presLayoutVars>
      </dgm:prSet>
      <dgm:spPr/>
    </dgm:pt>
    <dgm:pt modelId="{188E83F9-B59F-4164-B962-03310B2446B4}" type="pres">
      <dgm:prSet presAssocID="{954D5F60-1B51-48F2-8828-F79A180694C0}" presName="childText" presStyleLbl="revTx" presStyleIdx="0" presStyleCnt="1">
        <dgm:presLayoutVars>
          <dgm:bulletEnabled val="1"/>
        </dgm:presLayoutVars>
      </dgm:prSet>
      <dgm:spPr/>
    </dgm:pt>
  </dgm:ptLst>
  <dgm:cxnLst>
    <dgm:cxn modelId="{498BA620-346D-47C5-B370-460BC8F304DC}" type="presOf" srcId="{71ABF02E-C932-4C5F-895B-DF7586D1053B}" destId="{188E83F9-B59F-4164-B962-03310B2446B4}" srcOrd="0" destOrd="0" presId="urn:microsoft.com/office/officeart/2005/8/layout/vList2"/>
    <dgm:cxn modelId="{97CDA35F-B12F-4266-836C-E72D4030AEC0}" srcId="{954D5F60-1B51-48F2-8828-F79A180694C0}" destId="{71ABF02E-C932-4C5F-895B-DF7586D1053B}" srcOrd="0" destOrd="0" parTransId="{A090771C-3CCD-4837-A477-DAB5328183A6}" sibTransId="{45C86E30-C0A9-4E2F-B6C5-59F090E7A074}"/>
    <dgm:cxn modelId="{74165F77-4506-41B1-8AE7-22800BD3AE16}" type="presOf" srcId="{C2ADC76E-EC6D-4C4B-85F3-C9721D3155F7}" destId="{A6EDCBD1-76D8-4CAA-94D7-CF61D0F0B198}" srcOrd="0" destOrd="0" presId="urn:microsoft.com/office/officeart/2005/8/layout/vList2"/>
    <dgm:cxn modelId="{3F82CECC-75F4-484E-9BDA-75EEF1035D69}" srcId="{954D5F60-1B51-48F2-8828-F79A180694C0}" destId="{32D961D8-683E-4C5F-B18B-91E6736A98B1}" srcOrd="1" destOrd="0" parTransId="{97224B3B-E11C-4D94-992F-527ADD3892DD}" sibTransId="{14BCC104-4EA2-4C06-B5C3-8BBF59664552}"/>
    <dgm:cxn modelId="{C2B26EDB-922E-4537-9A0A-B459E864EE4A}" type="presOf" srcId="{32D961D8-683E-4C5F-B18B-91E6736A98B1}" destId="{188E83F9-B59F-4164-B962-03310B2446B4}" srcOrd="0" destOrd="1" presId="urn:microsoft.com/office/officeart/2005/8/layout/vList2"/>
    <dgm:cxn modelId="{3E48EBE5-45E4-43BF-8E6B-E4C0519B623C}" srcId="{C2ADC76E-EC6D-4C4B-85F3-C9721D3155F7}" destId="{954D5F60-1B51-48F2-8828-F79A180694C0}" srcOrd="0" destOrd="0" parTransId="{2ED6C803-60E6-4B63-A842-39784D80A331}" sibTransId="{8C8D0F16-9A07-4538-B16A-4E5D75B06EDC}"/>
    <dgm:cxn modelId="{031E41F9-59BE-424D-9ED4-8443B5E8888D}" type="presOf" srcId="{954D5F60-1B51-48F2-8828-F79A180694C0}" destId="{B9BDDC64-F2EC-4114-B439-7270F1AC6DED}" srcOrd="0" destOrd="0" presId="urn:microsoft.com/office/officeart/2005/8/layout/vList2"/>
    <dgm:cxn modelId="{030B0118-609D-467D-BBB2-4AA9B77E29AC}" type="presParOf" srcId="{A6EDCBD1-76D8-4CAA-94D7-CF61D0F0B198}" destId="{B9BDDC64-F2EC-4114-B439-7270F1AC6DED}" srcOrd="0" destOrd="0" presId="urn:microsoft.com/office/officeart/2005/8/layout/vList2"/>
    <dgm:cxn modelId="{FD1214E9-3657-4E15-B2AF-A11FC24C62C0}" type="presParOf" srcId="{A6EDCBD1-76D8-4CAA-94D7-CF61D0F0B198}" destId="{188E83F9-B59F-4164-B962-03310B2446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42EFD1-5BB4-4B1B-A0A8-6B08127D602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6979784-1117-4519-86FC-061FE5125664}">
      <dgm:prSet/>
      <dgm:spPr/>
      <dgm:t>
        <a:bodyPr/>
        <a:lstStyle/>
        <a:p>
          <a:r>
            <a:rPr lang="hr-HR" i="0"/>
            <a:t>Crocodile Catch</a:t>
          </a:r>
          <a:endParaRPr lang="en-US"/>
        </a:p>
      </dgm:t>
    </dgm:pt>
    <dgm:pt modelId="{E782AD09-4BFE-4A71-AEDD-EFA3F0961BE0}" type="parTrans" cxnId="{882D1580-7C69-4782-9F6C-6ED90BCD29BA}">
      <dgm:prSet/>
      <dgm:spPr/>
      <dgm:t>
        <a:bodyPr/>
        <a:lstStyle/>
        <a:p>
          <a:endParaRPr lang="en-US"/>
        </a:p>
      </dgm:t>
    </dgm:pt>
    <dgm:pt modelId="{15F41941-DB60-4A8C-8874-147FDC6930EC}" type="sibTrans" cxnId="{882D1580-7C69-4782-9F6C-6ED90BCD29BA}">
      <dgm:prSet/>
      <dgm:spPr/>
      <dgm:t>
        <a:bodyPr/>
        <a:lstStyle/>
        <a:p>
          <a:endParaRPr lang="en-US"/>
        </a:p>
      </dgm:t>
    </dgm:pt>
    <dgm:pt modelId="{F0599419-9578-492A-AC51-8C58AF8C9556}">
      <dgm:prSet/>
      <dgm:spPr/>
      <dgm:t>
        <a:bodyPr/>
        <a:lstStyle/>
        <a:p>
          <a:r>
            <a:rPr lang="hr-HR" i="0"/>
            <a:t>Rim Catch</a:t>
          </a:r>
          <a:endParaRPr lang="en-US"/>
        </a:p>
      </dgm:t>
    </dgm:pt>
    <dgm:pt modelId="{960F23DF-686D-45B5-A09C-828778BDAA45}" type="parTrans" cxnId="{DD0F8560-75DC-42EE-A7A6-9DD9FBA9ADDE}">
      <dgm:prSet/>
      <dgm:spPr/>
      <dgm:t>
        <a:bodyPr/>
        <a:lstStyle/>
        <a:p>
          <a:endParaRPr lang="en-US"/>
        </a:p>
      </dgm:t>
    </dgm:pt>
    <dgm:pt modelId="{EA4A9F70-88EA-4A17-9BC2-AF9B55A40848}" type="sibTrans" cxnId="{DD0F8560-75DC-42EE-A7A6-9DD9FBA9ADDE}">
      <dgm:prSet/>
      <dgm:spPr/>
      <dgm:t>
        <a:bodyPr/>
        <a:lstStyle/>
        <a:p>
          <a:endParaRPr lang="en-US"/>
        </a:p>
      </dgm:t>
    </dgm:pt>
    <dgm:pt modelId="{222CD273-A1B1-4941-8BB6-89086F08D7EE}">
      <dgm:prSet/>
      <dgm:spPr/>
      <dgm:t>
        <a:bodyPr/>
        <a:lstStyle/>
        <a:p>
          <a:r>
            <a:rPr lang="hr-HR" i="0"/>
            <a:t>One-handed catch</a:t>
          </a:r>
          <a:endParaRPr lang="en-US"/>
        </a:p>
      </dgm:t>
    </dgm:pt>
    <dgm:pt modelId="{59F10A5D-2D66-4687-ACF7-97DD8756B7DA}" type="parTrans" cxnId="{1D0F23C9-EE89-4E89-9040-F8FC527BE411}">
      <dgm:prSet/>
      <dgm:spPr/>
      <dgm:t>
        <a:bodyPr/>
        <a:lstStyle/>
        <a:p>
          <a:endParaRPr lang="en-US"/>
        </a:p>
      </dgm:t>
    </dgm:pt>
    <dgm:pt modelId="{0AD2FD32-E18D-4D17-A60E-7D244CCA2CDB}" type="sibTrans" cxnId="{1D0F23C9-EE89-4E89-9040-F8FC527BE411}">
      <dgm:prSet/>
      <dgm:spPr/>
      <dgm:t>
        <a:bodyPr/>
        <a:lstStyle/>
        <a:p>
          <a:endParaRPr lang="en-US"/>
        </a:p>
      </dgm:t>
    </dgm:pt>
    <dgm:pt modelId="{FB4BB86F-54EF-4529-BC5D-580925B48B20}" type="pres">
      <dgm:prSet presAssocID="{4542EFD1-5BB4-4B1B-A0A8-6B08127D6020}" presName="hierChild1" presStyleCnt="0">
        <dgm:presLayoutVars>
          <dgm:chPref val="1"/>
          <dgm:dir/>
          <dgm:animOne val="branch"/>
          <dgm:animLvl val="lvl"/>
          <dgm:resizeHandles/>
        </dgm:presLayoutVars>
      </dgm:prSet>
      <dgm:spPr/>
    </dgm:pt>
    <dgm:pt modelId="{AFF6576B-8E38-4D0F-83AA-4BF057D55B54}" type="pres">
      <dgm:prSet presAssocID="{16979784-1117-4519-86FC-061FE5125664}" presName="hierRoot1" presStyleCnt="0"/>
      <dgm:spPr/>
    </dgm:pt>
    <dgm:pt modelId="{E18FB84A-FBA1-41A9-8669-97D01EE3D2CD}" type="pres">
      <dgm:prSet presAssocID="{16979784-1117-4519-86FC-061FE5125664}" presName="composite" presStyleCnt="0"/>
      <dgm:spPr/>
    </dgm:pt>
    <dgm:pt modelId="{44B4625E-F622-4D1D-BC82-B24F8A9AF99F}" type="pres">
      <dgm:prSet presAssocID="{16979784-1117-4519-86FC-061FE5125664}" presName="background" presStyleLbl="node0" presStyleIdx="0" presStyleCnt="3"/>
      <dgm:spPr/>
    </dgm:pt>
    <dgm:pt modelId="{5975444F-51D2-45D1-8A99-99D77029EBB3}" type="pres">
      <dgm:prSet presAssocID="{16979784-1117-4519-86FC-061FE5125664}" presName="text" presStyleLbl="fgAcc0" presStyleIdx="0" presStyleCnt="3">
        <dgm:presLayoutVars>
          <dgm:chPref val="3"/>
        </dgm:presLayoutVars>
      </dgm:prSet>
      <dgm:spPr/>
    </dgm:pt>
    <dgm:pt modelId="{7F65DFCB-EA3A-44FD-B86A-68ECC5AA371E}" type="pres">
      <dgm:prSet presAssocID="{16979784-1117-4519-86FC-061FE5125664}" presName="hierChild2" presStyleCnt="0"/>
      <dgm:spPr/>
    </dgm:pt>
    <dgm:pt modelId="{CEAED25B-1016-46DC-85AF-07478382F29F}" type="pres">
      <dgm:prSet presAssocID="{F0599419-9578-492A-AC51-8C58AF8C9556}" presName="hierRoot1" presStyleCnt="0"/>
      <dgm:spPr/>
    </dgm:pt>
    <dgm:pt modelId="{FA07D119-8DD4-49E1-A83A-E3CBA2A39193}" type="pres">
      <dgm:prSet presAssocID="{F0599419-9578-492A-AC51-8C58AF8C9556}" presName="composite" presStyleCnt="0"/>
      <dgm:spPr/>
    </dgm:pt>
    <dgm:pt modelId="{5E7DF9EC-6D79-4FB2-AC08-E2980A3F5F99}" type="pres">
      <dgm:prSet presAssocID="{F0599419-9578-492A-AC51-8C58AF8C9556}" presName="background" presStyleLbl="node0" presStyleIdx="1" presStyleCnt="3"/>
      <dgm:spPr/>
    </dgm:pt>
    <dgm:pt modelId="{B5FD175D-89C3-45D0-8918-30A7473640C6}" type="pres">
      <dgm:prSet presAssocID="{F0599419-9578-492A-AC51-8C58AF8C9556}" presName="text" presStyleLbl="fgAcc0" presStyleIdx="1" presStyleCnt="3">
        <dgm:presLayoutVars>
          <dgm:chPref val="3"/>
        </dgm:presLayoutVars>
      </dgm:prSet>
      <dgm:spPr/>
    </dgm:pt>
    <dgm:pt modelId="{DCC4219F-E8AE-41DB-B0C6-352440C5064D}" type="pres">
      <dgm:prSet presAssocID="{F0599419-9578-492A-AC51-8C58AF8C9556}" presName="hierChild2" presStyleCnt="0"/>
      <dgm:spPr/>
    </dgm:pt>
    <dgm:pt modelId="{2248E3D9-E7CC-4791-875C-64FB8766963B}" type="pres">
      <dgm:prSet presAssocID="{222CD273-A1B1-4941-8BB6-89086F08D7EE}" presName="hierRoot1" presStyleCnt="0"/>
      <dgm:spPr/>
    </dgm:pt>
    <dgm:pt modelId="{91B0CCB0-826B-49CD-BEE2-763DD61917B0}" type="pres">
      <dgm:prSet presAssocID="{222CD273-A1B1-4941-8BB6-89086F08D7EE}" presName="composite" presStyleCnt="0"/>
      <dgm:spPr/>
    </dgm:pt>
    <dgm:pt modelId="{F053F8B1-DBB4-47FD-B825-E0511885CCC8}" type="pres">
      <dgm:prSet presAssocID="{222CD273-A1B1-4941-8BB6-89086F08D7EE}" presName="background" presStyleLbl="node0" presStyleIdx="2" presStyleCnt="3"/>
      <dgm:spPr/>
    </dgm:pt>
    <dgm:pt modelId="{A34AFC25-43B4-4977-BF45-331C58F01AD8}" type="pres">
      <dgm:prSet presAssocID="{222CD273-A1B1-4941-8BB6-89086F08D7EE}" presName="text" presStyleLbl="fgAcc0" presStyleIdx="2" presStyleCnt="3">
        <dgm:presLayoutVars>
          <dgm:chPref val="3"/>
        </dgm:presLayoutVars>
      </dgm:prSet>
      <dgm:spPr/>
    </dgm:pt>
    <dgm:pt modelId="{6EAB9FD1-3567-4FC5-981A-A81A8F22F686}" type="pres">
      <dgm:prSet presAssocID="{222CD273-A1B1-4941-8BB6-89086F08D7EE}" presName="hierChild2" presStyleCnt="0"/>
      <dgm:spPr/>
    </dgm:pt>
  </dgm:ptLst>
  <dgm:cxnLst>
    <dgm:cxn modelId="{D242DE3C-61F8-4C5F-9939-821A0F5E062A}" type="presOf" srcId="{4542EFD1-5BB4-4B1B-A0A8-6B08127D6020}" destId="{FB4BB86F-54EF-4529-BC5D-580925B48B20}" srcOrd="0" destOrd="0" presId="urn:microsoft.com/office/officeart/2005/8/layout/hierarchy1"/>
    <dgm:cxn modelId="{DD0F8560-75DC-42EE-A7A6-9DD9FBA9ADDE}" srcId="{4542EFD1-5BB4-4B1B-A0A8-6B08127D6020}" destId="{F0599419-9578-492A-AC51-8C58AF8C9556}" srcOrd="1" destOrd="0" parTransId="{960F23DF-686D-45B5-A09C-828778BDAA45}" sibTransId="{EA4A9F70-88EA-4A17-9BC2-AF9B55A40848}"/>
    <dgm:cxn modelId="{882D1580-7C69-4782-9F6C-6ED90BCD29BA}" srcId="{4542EFD1-5BB4-4B1B-A0A8-6B08127D6020}" destId="{16979784-1117-4519-86FC-061FE5125664}" srcOrd="0" destOrd="0" parTransId="{E782AD09-4BFE-4A71-AEDD-EFA3F0961BE0}" sibTransId="{15F41941-DB60-4A8C-8874-147FDC6930EC}"/>
    <dgm:cxn modelId="{8EBB438C-662E-4B6C-8189-71AC89F0BB0F}" type="presOf" srcId="{222CD273-A1B1-4941-8BB6-89086F08D7EE}" destId="{A34AFC25-43B4-4977-BF45-331C58F01AD8}" srcOrd="0" destOrd="0" presId="urn:microsoft.com/office/officeart/2005/8/layout/hierarchy1"/>
    <dgm:cxn modelId="{E2D5638D-1516-47B1-9CB2-A61535CA480C}" type="presOf" srcId="{F0599419-9578-492A-AC51-8C58AF8C9556}" destId="{B5FD175D-89C3-45D0-8918-30A7473640C6}" srcOrd="0" destOrd="0" presId="urn:microsoft.com/office/officeart/2005/8/layout/hierarchy1"/>
    <dgm:cxn modelId="{E31125BD-6693-4B4D-A381-B5BF56A4A052}" type="presOf" srcId="{16979784-1117-4519-86FC-061FE5125664}" destId="{5975444F-51D2-45D1-8A99-99D77029EBB3}" srcOrd="0" destOrd="0" presId="urn:microsoft.com/office/officeart/2005/8/layout/hierarchy1"/>
    <dgm:cxn modelId="{1D0F23C9-EE89-4E89-9040-F8FC527BE411}" srcId="{4542EFD1-5BB4-4B1B-A0A8-6B08127D6020}" destId="{222CD273-A1B1-4941-8BB6-89086F08D7EE}" srcOrd="2" destOrd="0" parTransId="{59F10A5D-2D66-4687-ACF7-97DD8756B7DA}" sibTransId="{0AD2FD32-E18D-4D17-A60E-7D244CCA2CDB}"/>
    <dgm:cxn modelId="{E363D8D0-C3A8-458D-839D-879F6BF4C9EE}" type="presParOf" srcId="{FB4BB86F-54EF-4529-BC5D-580925B48B20}" destId="{AFF6576B-8E38-4D0F-83AA-4BF057D55B54}" srcOrd="0" destOrd="0" presId="urn:microsoft.com/office/officeart/2005/8/layout/hierarchy1"/>
    <dgm:cxn modelId="{1D4E995F-A7ED-4CA9-BFE4-354E06E7D27E}" type="presParOf" srcId="{AFF6576B-8E38-4D0F-83AA-4BF057D55B54}" destId="{E18FB84A-FBA1-41A9-8669-97D01EE3D2CD}" srcOrd="0" destOrd="0" presId="urn:microsoft.com/office/officeart/2005/8/layout/hierarchy1"/>
    <dgm:cxn modelId="{899D7645-3A1A-4373-92C6-B30795C04A5A}" type="presParOf" srcId="{E18FB84A-FBA1-41A9-8669-97D01EE3D2CD}" destId="{44B4625E-F622-4D1D-BC82-B24F8A9AF99F}" srcOrd="0" destOrd="0" presId="urn:microsoft.com/office/officeart/2005/8/layout/hierarchy1"/>
    <dgm:cxn modelId="{B8193361-EC34-4319-817B-C5E45A2881DB}" type="presParOf" srcId="{E18FB84A-FBA1-41A9-8669-97D01EE3D2CD}" destId="{5975444F-51D2-45D1-8A99-99D77029EBB3}" srcOrd="1" destOrd="0" presId="urn:microsoft.com/office/officeart/2005/8/layout/hierarchy1"/>
    <dgm:cxn modelId="{FC2A99D1-C9CC-47F7-9CB7-B4E590C715A3}" type="presParOf" srcId="{AFF6576B-8E38-4D0F-83AA-4BF057D55B54}" destId="{7F65DFCB-EA3A-44FD-B86A-68ECC5AA371E}" srcOrd="1" destOrd="0" presId="urn:microsoft.com/office/officeart/2005/8/layout/hierarchy1"/>
    <dgm:cxn modelId="{571151C3-9EF9-483A-989C-541E0D3CB7FB}" type="presParOf" srcId="{FB4BB86F-54EF-4529-BC5D-580925B48B20}" destId="{CEAED25B-1016-46DC-85AF-07478382F29F}" srcOrd="1" destOrd="0" presId="urn:microsoft.com/office/officeart/2005/8/layout/hierarchy1"/>
    <dgm:cxn modelId="{A975BEC3-98E8-495D-9B72-75E01D478E73}" type="presParOf" srcId="{CEAED25B-1016-46DC-85AF-07478382F29F}" destId="{FA07D119-8DD4-49E1-A83A-E3CBA2A39193}" srcOrd="0" destOrd="0" presId="urn:microsoft.com/office/officeart/2005/8/layout/hierarchy1"/>
    <dgm:cxn modelId="{3874C71A-9FA4-42D6-92E9-54712118DF9E}" type="presParOf" srcId="{FA07D119-8DD4-49E1-A83A-E3CBA2A39193}" destId="{5E7DF9EC-6D79-4FB2-AC08-E2980A3F5F99}" srcOrd="0" destOrd="0" presId="urn:microsoft.com/office/officeart/2005/8/layout/hierarchy1"/>
    <dgm:cxn modelId="{79F39A78-31B7-4F2B-8915-1CB70C226C04}" type="presParOf" srcId="{FA07D119-8DD4-49E1-A83A-E3CBA2A39193}" destId="{B5FD175D-89C3-45D0-8918-30A7473640C6}" srcOrd="1" destOrd="0" presId="urn:microsoft.com/office/officeart/2005/8/layout/hierarchy1"/>
    <dgm:cxn modelId="{74A908E1-AD97-4CD6-9DA7-E9FD7C33A81C}" type="presParOf" srcId="{CEAED25B-1016-46DC-85AF-07478382F29F}" destId="{DCC4219F-E8AE-41DB-B0C6-352440C5064D}" srcOrd="1" destOrd="0" presId="urn:microsoft.com/office/officeart/2005/8/layout/hierarchy1"/>
    <dgm:cxn modelId="{B1EBAEA7-7A66-4565-8EE0-922D7F3213C6}" type="presParOf" srcId="{FB4BB86F-54EF-4529-BC5D-580925B48B20}" destId="{2248E3D9-E7CC-4791-875C-64FB8766963B}" srcOrd="2" destOrd="0" presId="urn:microsoft.com/office/officeart/2005/8/layout/hierarchy1"/>
    <dgm:cxn modelId="{283473FA-4016-4952-B489-B4FF2C61C5F7}" type="presParOf" srcId="{2248E3D9-E7CC-4791-875C-64FB8766963B}" destId="{91B0CCB0-826B-49CD-BEE2-763DD61917B0}" srcOrd="0" destOrd="0" presId="urn:microsoft.com/office/officeart/2005/8/layout/hierarchy1"/>
    <dgm:cxn modelId="{32F64CDF-118B-4E74-86BF-6F5A3181F35A}" type="presParOf" srcId="{91B0CCB0-826B-49CD-BEE2-763DD61917B0}" destId="{F053F8B1-DBB4-47FD-B825-E0511885CCC8}" srcOrd="0" destOrd="0" presId="urn:microsoft.com/office/officeart/2005/8/layout/hierarchy1"/>
    <dgm:cxn modelId="{AA87E9C1-D56B-442A-85C8-1D5126940581}" type="presParOf" srcId="{91B0CCB0-826B-49CD-BEE2-763DD61917B0}" destId="{A34AFC25-43B4-4977-BF45-331C58F01AD8}" srcOrd="1" destOrd="0" presId="urn:microsoft.com/office/officeart/2005/8/layout/hierarchy1"/>
    <dgm:cxn modelId="{A0C90832-EB94-447D-8610-29F4F2FDC185}" type="presParOf" srcId="{2248E3D9-E7CC-4791-875C-64FB8766963B}" destId="{6EAB9FD1-3567-4FC5-981A-A81A8F22F6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64FD-8F90-444A-A711-DDF700B29F9A}">
      <dsp:nvSpPr>
        <dsp:cNvPr id="0" name=""/>
        <dsp:cNvSpPr/>
      </dsp:nvSpPr>
      <dsp:spPr>
        <a:xfrm rot="5400000">
          <a:off x="442774" y="1520709"/>
          <a:ext cx="2356540" cy="2854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6928E3-6300-4FF7-B6C2-F4EB285E06CE}">
      <dsp:nvSpPr>
        <dsp:cNvPr id="0" name=""/>
        <dsp:cNvSpPr/>
      </dsp:nvSpPr>
      <dsp:spPr>
        <a:xfrm>
          <a:off x="975545" y="2972"/>
          <a:ext cx="3171772" cy="1903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dirty="0" err="1">
              <a:latin typeface="Times New Roman" panose="02020603050405020304" pitchFamily="18" charset="0"/>
              <a:cs typeface="Times New Roman" panose="02020603050405020304" pitchFamily="18" charset="0"/>
            </a:rPr>
            <a:t>The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shape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of</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the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disc</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is</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an</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airfoil</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in</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cross-section</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which</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allows</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it</a:t>
          </a:r>
          <a:r>
            <a:rPr lang="hr-HR" sz="2200" kern="1200" dirty="0">
              <a:latin typeface="Times New Roman" panose="02020603050405020304" pitchFamily="18" charset="0"/>
              <a:cs typeface="Times New Roman" panose="02020603050405020304" pitchFamily="18" charset="0"/>
            </a:rPr>
            <a:t> to </a:t>
          </a:r>
          <a:r>
            <a:rPr lang="hr-HR" sz="2200" kern="1200" dirty="0" err="1">
              <a:latin typeface="Times New Roman" panose="02020603050405020304" pitchFamily="18" charset="0"/>
              <a:cs typeface="Times New Roman" panose="02020603050405020304" pitchFamily="18" charset="0"/>
            </a:rPr>
            <a:t>fly</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by</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generating</a:t>
          </a:r>
          <a:r>
            <a:rPr lang="hr-HR" sz="2200" kern="1200" dirty="0">
              <a:latin typeface="Times New Roman" panose="02020603050405020304" pitchFamily="18" charset="0"/>
              <a:cs typeface="Times New Roman" panose="02020603050405020304" pitchFamily="18" charset="0"/>
            </a:rPr>
            <a:t> lift as </a:t>
          </a:r>
          <a:r>
            <a:rPr lang="hr-HR" sz="2200" kern="1200" dirty="0" err="1">
              <a:latin typeface="Times New Roman" panose="02020603050405020304" pitchFamily="18" charset="0"/>
              <a:cs typeface="Times New Roman" panose="02020603050405020304" pitchFamily="18" charset="0"/>
            </a:rPr>
            <a:t>it</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moves</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through</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the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air</a:t>
          </a:r>
          <a:endParaRPr lang="en-US" sz="2200" kern="1200" dirty="0">
            <a:latin typeface="Times New Roman" panose="02020603050405020304" pitchFamily="18" charset="0"/>
            <a:cs typeface="Times New Roman" panose="02020603050405020304" pitchFamily="18" charset="0"/>
          </a:endParaRPr>
        </a:p>
      </dsp:txBody>
      <dsp:txXfrm>
        <a:off x="1031284" y="58711"/>
        <a:ext cx="3060294" cy="1791585"/>
      </dsp:txXfrm>
    </dsp:sp>
    <dsp:sp modelId="{5B099C78-5645-4F26-A037-9012755637E1}">
      <dsp:nvSpPr>
        <dsp:cNvPr id="0" name=""/>
        <dsp:cNvSpPr/>
      </dsp:nvSpPr>
      <dsp:spPr>
        <a:xfrm>
          <a:off x="975545" y="2381801"/>
          <a:ext cx="3171772" cy="19030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dirty="0" err="1">
              <a:latin typeface="Times New Roman" panose="02020603050405020304" pitchFamily="18" charset="0"/>
              <a:cs typeface="Times New Roman" panose="02020603050405020304" pitchFamily="18" charset="0"/>
            </a:rPr>
            <a:t>Spinning</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the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disc</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imparts</a:t>
          </a:r>
          <a:r>
            <a:rPr lang="hr-HR" sz="2200" kern="1200" dirty="0">
              <a:latin typeface="Times New Roman" panose="02020603050405020304" pitchFamily="18" charset="0"/>
              <a:cs typeface="Times New Roman" panose="02020603050405020304" pitchFamily="18" charset="0"/>
            </a:rPr>
            <a:t> a </a:t>
          </a:r>
          <a:r>
            <a:rPr lang="hr-HR" sz="2200" kern="1200" dirty="0" err="1">
              <a:latin typeface="Times New Roman" panose="02020603050405020304" pitchFamily="18" charset="0"/>
              <a:cs typeface="Times New Roman" panose="02020603050405020304" pitchFamily="18" charset="0"/>
            </a:rPr>
            <a:t>stabilizing</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gyroscopic</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force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allowing</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it</a:t>
          </a:r>
          <a:r>
            <a:rPr lang="hr-HR" sz="2200" kern="1200" dirty="0">
              <a:latin typeface="Times New Roman" panose="02020603050405020304" pitchFamily="18" charset="0"/>
              <a:cs typeface="Times New Roman" panose="02020603050405020304" pitchFamily="18" charset="0"/>
            </a:rPr>
            <a:t> to </a:t>
          </a:r>
          <a:r>
            <a:rPr lang="hr-HR" sz="2200" kern="1200" dirty="0" err="1">
              <a:latin typeface="Times New Roman" panose="02020603050405020304" pitchFamily="18" charset="0"/>
              <a:cs typeface="Times New Roman" panose="02020603050405020304" pitchFamily="18" charset="0"/>
            </a:rPr>
            <a:t>be</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both</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aimed</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with</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accuracy</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and</a:t>
          </a:r>
          <a:r>
            <a:rPr lang="hr-HR" sz="2200" kern="1200" dirty="0">
              <a:latin typeface="Times New Roman" panose="02020603050405020304" pitchFamily="18" charset="0"/>
              <a:cs typeface="Times New Roman" panose="02020603050405020304" pitchFamily="18" charset="0"/>
            </a:rPr>
            <a:t> </a:t>
          </a:r>
          <a:r>
            <a:rPr lang="hr-HR" sz="2200" kern="1200" dirty="0" err="1">
              <a:latin typeface="Times New Roman" panose="02020603050405020304" pitchFamily="18" charset="0"/>
              <a:cs typeface="Times New Roman" panose="02020603050405020304" pitchFamily="18" charset="0"/>
            </a:rPr>
            <a:t>thrown</a:t>
          </a:r>
          <a:r>
            <a:rPr lang="hr-HR" sz="2200" kern="1200" dirty="0">
              <a:latin typeface="Times New Roman" panose="02020603050405020304" pitchFamily="18" charset="0"/>
              <a:cs typeface="Times New Roman" panose="02020603050405020304" pitchFamily="18" charset="0"/>
            </a:rPr>
            <a:t> for distance.</a:t>
          </a:r>
          <a:endParaRPr lang="en-US" sz="2200" kern="1200" dirty="0">
            <a:latin typeface="Times New Roman" panose="02020603050405020304" pitchFamily="18" charset="0"/>
            <a:cs typeface="Times New Roman" panose="02020603050405020304" pitchFamily="18" charset="0"/>
          </a:endParaRPr>
        </a:p>
      </dsp:txBody>
      <dsp:txXfrm>
        <a:off x="1031284" y="2437540"/>
        <a:ext cx="3060294" cy="1791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6E66-ACF6-4166-8D18-E423020D6EAF}">
      <dsp:nvSpPr>
        <dsp:cNvPr id="0" name=""/>
        <dsp:cNvSpPr/>
      </dsp:nvSpPr>
      <dsp:spPr>
        <a:xfrm>
          <a:off x="0" y="737006"/>
          <a:ext cx="10506456" cy="136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46B1F9-D117-4523-9E83-510685C2DBBC}">
      <dsp:nvSpPr>
        <dsp:cNvPr id="0" name=""/>
        <dsp:cNvSpPr/>
      </dsp:nvSpPr>
      <dsp:spPr>
        <a:xfrm>
          <a:off x="383878" y="943295"/>
          <a:ext cx="748344" cy="748344"/>
        </a:xfrm>
        <a:prstGeom prst="flowChartConnector">
          <a:avLst/>
        </a:prstGeom>
        <a:blipFill>
          <a:blip xmlns:r="http://schemas.openxmlformats.org/officeDocument/2006/relationships" r:embed="rId1"/>
          <a:srcRect/>
          <a:stretch>
            <a:fillRect t="-3000" b="-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EC21A9-FBBA-4C4E-9584-34704CE29388}">
      <dsp:nvSpPr>
        <dsp:cNvPr id="0" name=""/>
        <dsp:cNvSpPr/>
      </dsp:nvSpPr>
      <dsp:spPr>
        <a:xfrm>
          <a:off x="1571524" y="737006"/>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977900">
            <a:lnSpc>
              <a:spcPct val="100000"/>
            </a:lnSpc>
            <a:spcBef>
              <a:spcPct val="0"/>
            </a:spcBef>
            <a:spcAft>
              <a:spcPct val="35000"/>
            </a:spcAft>
            <a:buNone/>
          </a:pPr>
          <a:r>
            <a:rPr lang="en-US" sz="2200" b="0" i="0" kern="1200" dirty="0"/>
            <a:t>The player with the disc is called the thrower. </a:t>
          </a:r>
          <a:r>
            <a:rPr lang="hr-HR" sz="2200" kern="1200" dirty="0"/>
            <a:t>T</a:t>
          </a:r>
          <a:r>
            <a:rPr lang="en-US" sz="2200" b="0" i="0" kern="1200" dirty="0"/>
            <a:t>he thrower may not run with the disc.  Instead they move the disc by passing to team-mates in any direction</a:t>
          </a:r>
          <a:endParaRPr lang="en-US" sz="2200" kern="1200" dirty="0"/>
        </a:p>
      </dsp:txBody>
      <dsp:txXfrm>
        <a:off x="1571524" y="737006"/>
        <a:ext cx="8934931" cy="1360627"/>
      </dsp:txXfrm>
    </dsp:sp>
    <dsp:sp modelId="{3537762E-7799-4252-A1AE-488FC009DD0B}">
      <dsp:nvSpPr>
        <dsp:cNvPr id="0" name=""/>
        <dsp:cNvSpPr/>
      </dsp:nvSpPr>
      <dsp:spPr>
        <a:xfrm>
          <a:off x="0" y="2437790"/>
          <a:ext cx="10506456" cy="136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E09D3DD-6B56-4C50-B129-440C09D1DD8E}">
      <dsp:nvSpPr>
        <dsp:cNvPr id="0" name=""/>
        <dsp:cNvSpPr/>
      </dsp:nvSpPr>
      <dsp:spPr>
        <a:xfrm>
          <a:off x="411589" y="2743931"/>
          <a:ext cx="748344" cy="748344"/>
        </a:xfrm>
        <a:prstGeom prst="rect">
          <a:avLst/>
        </a:prstGeom>
        <a:blipFill>
          <a:blip xmlns:r="http://schemas.openxmlformats.org/officeDocument/2006/relationships" r:embed="rId2"/>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6F6D6A-568F-469E-B1C4-A467554FF445}">
      <dsp:nvSpPr>
        <dsp:cNvPr id="0" name=""/>
        <dsp:cNvSpPr/>
      </dsp:nvSpPr>
      <dsp:spPr>
        <a:xfrm>
          <a:off x="1571524" y="2437790"/>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977900">
            <a:lnSpc>
              <a:spcPct val="100000"/>
            </a:lnSpc>
            <a:spcBef>
              <a:spcPct val="0"/>
            </a:spcBef>
            <a:spcAft>
              <a:spcPct val="35000"/>
            </a:spcAft>
            <a:buNone/>
          </a:pPr>
          <a:r>
            <a:rPr lang="en-US" sz="2200" b="0" i="0" kern="1200" dirty="0"/>
            <a:t>The defensive team gets possession of the disc if an offensive team’s throw is not caught by a player of the same team. Then the defensive team becomes the offensive team and can try to score in the opposite end zone</a:t>
          </a:r>
          <a:endParaRPr lang="en-US" sz="2200" kern="1200" dirty="0"/>
        </a:p>
      </dsp:txBody>
      <dsp:txXfrm>
        <a:off x="1571524" y="2437790"/>
        <a:ext cx="8934931" cy="1360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763F7-9432-4527-B930-0C8FD7669951}">
      <dsp:nvSpPr>
        <dsp:cNvPr id="0" name=""/>
        <dsp:cNvSpPr/>
      </dsp:nvSpPr>
      <dsp:spPr>
        <a:xfrm>
          <a:off x="1419153" y="2919"/>
          <a:ext cx="3376902" cy="20261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err="1"/>
            <a:t>The</a:t>
          </a:r>
          <a:r>
            <a:rPr lang="hr-HR" sz="1800" kern="1200" dirty="0"/>
            <a:t> </a:t>
          </a:r>
          <a:r>
            <a:rPr lang="hr-HR" sz="1800" kern="1200" dirty="0" err="1"/>
            <a:t>player</a:t>
          </a:r>
          <a:r>
            <a:rPr lang="hr-HR" sz="1800" kern="1200" dirty="0"/>
            <a:t> holding </a:t>
          </a:r>
          <a:r>
            <a:rPr lang="hr-HR" sz="1800" kern="1200" dirty="0" err="1"/>
            <a:t>the</a:t>
          </a:r>
          <a:r>
            <a:rPr lang="hr-HR" sz="1800" kern="1200" dirty="0"/>
            <a:t> </a:t>
          </a:r>
          <a:r>
            <a:rPr lang="hr-HR" sz="1800" kern="1200" dirty="0" err="1"/>
            <a:t>disc</a:t>
          </a:r>
          <a:r>
            <a:rPr lang="hr-HR" sz="1800" kern="1200" dirty="0"/>
            <a:t> </a:t>
          </a:r>
          <a:r>
            <a:rPr lang="hr-HR" sz="1800" kern="1200" dirty="0" err="1"/>
            <a:t>establishes</a:t>
          </a:r>
          <a:r>
            <a:rPr lang="hr-HR" sz="1800" kern="1200" dirty="0"/>
            <a:t> a pivot </a:t>
          </a:r>
          <a:r>
            <a:rPr lang="hr-HR" sz="1800" kern="1200" dirty="0" err="1"/>
            <a:t>point</a:t>
          </a:r>
          <a:r>
            <a:rPr lang="hr-HR" sz="1800" kern="1200" dirty="0"/>
            <a:t>. </a:t>
          </a:r>
          <a:r>
            <a:rPr lang="hr-HR" sz="1800" kern="1200" dirty="0" err="1"/>
            <a:t>They</a:t>
          </a:r>
          <a:r>
            <a:rPr lang="hr-HR" sz="1800" kern="1200" dirty="0"/>
            <a:t> </a:t>
          </a:r>
          <a:r>
            <a:rPr lang="hr-HR" sz="1800" kern="1200" dirty="0" err="1"/>
            <a:t>have</a:t>
          </a:r>
          <a:r>
            <a:rPr lang="hr-HR" sz="1800" kern="1200" dirty="0"/>
            <a:t> </a:t>
          </a:r>
          <a:r>
            <a:rPr lang="hr-HR" sz="1800" kern="1200" dirty="0" err="1"/>
            <a:t>up</a:t>
          </a:r>
          <a:r>
            <a:rPr lang="hr-HR" sz="1800" kern="1200" dirty="0"/>
            <a:t> to </a:t>
          </a:r>
          <a:r>
            <a:rPr lang="hr-HR" sz="1800" kern="1200" dirty="0" err="1"/>
            <a:t>three</a:t>
          </a:r>
          <a:r>
            <a:rPr lang="hr-HR" sz="1800" kern="1200" dirty="0"/>
            <a:t> </a:t>
          </a:r>
          <a:r>
            <a:rPr lang="hr-HR" sz="1800" kern="1200" dirty="0" err="1"/>
            <a:t>steps</a:t>
          </a:r>
          <a:r>
            <a:rPr lang="hr-HR" sz="1800" kern="1200" dirty="0"/>
            <a:t> to </a:t>
          </a:r>
          <a:r>
            <a:rPr lang="hr-HR" sz="1800" kern="1200" dirty="0" err="1"/>
            <a:t>slow</a:t>
          </a:r>
          <a:r>
            <a:rPr lang="hr-HR" sz="1800" kern="1200" dirty="0"/>
            <a:t> </a:t>
          </a:r>
          <a:r>
            <a:rPr lang="hr-HR" sz="1800" kern="1200" dirty="0" err="1"/>
            <a:t>down</a:t>
          </a:r>
          <a:r>
            <a:rPr lang="hr-HR" sz="1800" kern="1200" dirty="0"/>
            <a:t> </a:t>
          </a:r>
          <a:r>
            <a:rPr lang="hr-HR" sz="1800" kern="1200" dirty="0" err="1"/>
            <a:t>after</a:t>
          </a:r>
          <a:r>
            <a:rPr lang="hr-HR" sz="1800" kern="1200" dirty="0"/>
            <a:t> </a:t>
          </a:r>
          <a:r>
            <a:rPr lang="hr-HR" sz="1800" kern="1200" dirty="0" err="1"/>
            <a:t>cching</a:t>
          </a:r>
          <a:r>
            <a:rPr lang="hr-HR" sz="1800" kern="1200" dirty="0"/>
            <a:t> a </a:t>
          </a:r>
          <a:r>
            <a:rPr lang="hr-HR" sz="1800" kern="1200" dirty="0" err="1"/>
            <a:t>disc</a:t>
          </a:r>
          <a:r>
            <a:rPr lang="hr-HR" sz="1800" kern="1200" dirty="0"/>
            <a:t>, </a:t>
          </a:r>
          <a:r>
            <a:rPr lang="hr-HR" sz="1800" kern="1200" dirty="0" err="1"/>
            <a:t>without</a:t>
          </a:r>
          <a:r>
            <a:rPr lang="hr-HR" sz="1800" kern="1200" dirty="0"/>
            <a:t> </a:t>
          </a:r>
          <a:r>
            <a:rPr lang="hr-HR" sz="1800" kern="1200" dirty="0" err="1"/>
            <a:t>changing</a:t>
          </a:r>
          <a:r>
            <a:rPr lang="hr-HR" sz="1800" kern="1200" dirty="0"/>
            <a:t> </a:t>
          </a:r>
          <a:r>
            <a:rPr lang="hr-HR" sz="1800" kern="1200" dirty="0" err="1"/>
            <a:t>direction</a:t>
          </a:r>
          <a:r>
            <a:rPr lang="hr-HR" sz="1800" kern="1200" dirty="0"/>
            <a:t>, to </a:t>
          </a:r>
          <a:r>
            <a:rPr lang="hr-HR" sz="1800" kern="1200" dirty="0" err="1"/>
            <a:t>establish</a:t>
          </a:r>
          <a:r>
            <a:rPr lang="hr-HR" sz="1800" kern="1200" dirty="0"/>
            <a:t> </a:t>
          </a:r>
          <a:r>
            <a:rPr lang="hr-HR" sz="1800" kern="1200" dirty="0" err="1"/>
            <a:t>that</a:t>
          </a:r>
          <a:r>
            <a:rPr lang="hr-HR" sz="1800" kern="1200" dirty="0"/>
            <a:t> pivot </a:t>
          </a:r>
          <a:r>
            <a:rPr lang="hr-HR" sz="1800" kern="1200" dirty="0" err="1"/>
            <a:t>point</a:t>
          </a:r>
          <a:r>
            <a:rPr lang="hr-HR" sz="1800" kern="1200" dirty="0"/>
            <a:t>. A </a:t>
          </a:r>
          <a:r>
            <a:rPr lang="hr-HR" sz="1800" kern="1200" dirty="0" err="1"/>
            <a:t>violation</a:t>
          </a:r>
          <a:r>
            <a:rPr lang="hr-HR" sz="1800" kern="1200" dirty="0"/>
            <a:t> </a:t>
          </a:r>
          <a:r>
            <a:rPr lang="hr-HR" sz="1800" kern="1200" dirty="0" err="1"/>
            <a:t>of</a:t>
          </a:r>
          <a:r>
            <a:rPr lang="hr-HR" sz="1800" kern="1200" dirty="0"/>
            <a:t> </a:t>
          </a:r>
          <a:r>
            <a:rPr lang="hr-HR" sz="1800" kern="1200" dirty="0" err="1"/>
            <a:t>this</a:t>
          </a:r>
          <a:r>
            <a:rPr lang="hr-HR" sz="1800" kern="1200" dirty="0"/>
            <a:t> </a:t>
          </a:r>
          <a:r>
            <a:rPr lang="hr-HR" sz="1800" kern="1200" dirty="0" err="1"/>
            <a:t>is</a:t>
          </a:r>
          <a:r>
            <a:rPr lang="hr-HR" sz="1800" kern="1200" dirty="0"/>
            <a:t> </a:t>
          </a:r>
          <a:r>
            <a:rPr lang="hr-HR" sz="1800" kern="1200" dirty="0" err="1"/>
            <a:t>called</a:t>
          </a:r>
          <a:r>
            <a:rPr lang="hr-HR" sz="1800" kern="1200" dirty="0"/>
            <a:t> a "</a:t>
          </a:r>
          <a:r>
            <a:rPr lang="hr-HR" sz="1800" kern="1200" dirty="0" err="1"/>
            <a:t>travel</a:t>
          </a:r>
          <a:r>
            <a:rPr lang="hr-HR" sz="1800" kern="1200" dirty="0"/>
            <a:t>"</a:t>
          </a:r>
          <a:endParaRPr lang="en-US" sz="1800" kern="1200" dirty="0"/>
        </a:p>
      </dsp:txBody>
      <dsp:txXfrm>
        <a:off x="1478497" y="62263"/>
        <a:ext cx="3258214" cy="1907453"/>
      </dsp:txXfrm>
    </dsp:sp>
    <dsp:sp modelId="{B8E38627-A79A-4329-A567-725F73310F9B}">
      <dsp:nvSpPr>
        <dsp:cNvPr id="0" name=""/>
        <dsp:cNvSpPr/>
      </dsp:nvSpPr>
      <dsp:spPr>
        <a:xfrm>
          <a:off x="5093223" y="597254"/>
          <a:ext cx="715903" cy="837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093223" y="764748"/>
        <a:ext cx="501132" cy="502483"/>
      </dsp:txXfrm>
    </dsp:sp>
    <dsp:sp modelId="{7A20371F-388F-4BE0-B0E8-ECA4B20C60D8}">
      <dsp:nvSpPr>
        <dsp:cNvPr id="0" name=""/>
        <dsp:cNvSpPr/>
      </dsp:nvSpPr>
      <dsp:spPr>
        <a:xfrm>
          <a:off x="6146817" y="2919"/>
          <a:ext cx="3376902" cy="20261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err="1"/>
            <a:t>If</a:t>
          </a:r>
          <a:r>
            <a:rPr lang="hr-HR" sz="1800" kern="1200" dirty="0"/>
            <a:t> a </a:t>
          </a:r>
          <a:r>
            <a:rPr lang="hr-HR" sz="1800" kern="1200" dirty="0" err="1"/>
            <a:t>pass</a:t>
          </a:r>
          <a:r>
            <a:rPr lang="hr-HR" sz="1800" kern="1200" dirty="0"/>
            <a:t> </a:t>
          </a:r>
          <a:r>
            <a:rPr lang="hr-HR" sz="1800" kern="1200" dirty="0" err="1"/>
            <a:t>is</a:t>
          </a:r>
          <a:r>
            <a:rPr lang="hr-HR" sz="1800" kern="1200" dirty="0"/>
            <a:t> </a:t>
          </a:r>
          <a:r>
            <a:rPr lang="hr-HR" sz="1800" kern="1200" dirty="0" err="1"/>
            <a:t>incomplete</a:t>
          </a:r>
          <a:r>
            <a:rPr lang="hr-HR" sz="1800" kern="1200" dirty="0"/>
            <a:t>, </a:t>
          </a:r>
          <a:r>
            <a:rPr lang="hr-HR" sz="1800" kern="1200" dirty="0" err="1"/>
            <a:t>it</a:t>
          </a:r>
          <a:r>
            <a:rPr lang="hr-HR" sz="1800" kern="1200" dirty="0"/>
            <a:t> </a:t>
          </a:r>
          <a:r>
            <a:rPr lang="hr-HR" sz="1800" kern="1200" dirty="0" err="1"/>
            <a:t>is</a:t>
          </a:r>
          <a:r>
            <a:rPr lang="hr-HR" sz="1800" kern="1200" dirty="0"/>
            <a:t> a "</a:t>
          </a:r>
          <a:r>
            <a:rPr lang="hr-HR" sz="1800" kern="1200" dirty="0" err="1"/>
            <a:t>turnover</a:t>
          </a:r>
          <a:r>
            <a:rPr lang="hr-HR" sz="1800" kern="1200" dirty="0"/>
            <a:t>" </a:t>
          </a:r>
          <a:r>
            <a:rPr lang="hr-HR" sz="1800" kern="1200" dirty="0" err="1"/>
            <a:t>and</a:t>
          </a:r>
          <a:r>
            <a:rPr lang="hr-HR" sz="1800" kern="1200" dirty="0"/>
            <a:t> </a:t>
          </a:r>
          <a:r>
            <a:rPr lang="hr-HR" sz="1800" kern="1200" dirty="0" err="1"/>
            <a:t>the</a:t>
          </a:r>
          <a:r>
            <a:rPr lang="hr-HR" sz="1800" kern="1200" dirty="0"/>
            <a:t> </a:t>
          </a:r>
          <a:r>
            <a:rPr lang="hr-HR" sz="1800" kern="1200" dirty="0" err="1"/>
            <a:t>opposing</a:t>
          </a:r>
          <a:r>
            <a:rPr lang="hr-HR" sz="1800" kern="1200" dirty="0"/>
            <a:t> </a:t>
          </a:r>
          <a:r>
            <a:rPr lang="hr-HR" sz="1800" kern="1200" dirty="0" err="1"/>
            <a:t>team</a:t>
          </a:r>
          <a:r>
            <a:rPr lang="hr-HR" sz="1800" kern="1200" dirty="0"/>
            <a:t> </a:t>
          </a:r>
          <a:r>
            <a:rPr lang="hr-HR" sz="1800" kern="1200" dirty="0" err="1"/>
            <a:t>immediately</a:t>
          </a:r>
          <a:r>
            <a:rPr lang="hr-HR" sz="1800" kern="1200" dirty="0"/>
            <a:t> </a:t>
          </a:r>
          <a:r>
            <a:rPr lang="hr-HR" sz="1800" kern="1200" dirty="0" err="1"/>
            <a:t>gains</a:t>
          </a:r>
          <a:r>
            <a:rPr lang="hr-HR" sz="1800" kern="1200" dirty="0"/>
            <a:t> </a:t>
          </a:r>
          <a:r>
            <a:rPr lang="hr-HR" sz="1800" kern="1200" dirty="0" err="1"/>
            <a:t>possession</a:t>
          </a:r>
          <a:r>
            <a:rPr lang="hr-HR" sz="1800" kern="1200" dirty="0"/>
            <a:t>, </a:t>
          </a:r>
          <a:r>
            <a:rPr lang="hr-HR" sz="1800" kern="1200" dirty="0" err="1"/>
            <a:t>playing</a:t>
          </a:r>
          <a:r>
            <a:rPr lang="hr-HR" sz="1800" kern="1200" dirty="0"/>
            <a:t> to </a:t>
          </a:r>
          <a:r>
            <a:rPr lang="hr-HR" sz="1800" kern="1200" dirty="0" err="1"/>
            <a:t>score</a:t>
          </a:r>
          <a:r>
            <a:rPr lang="hr-HR" sz="1800" kern="1200" dirty="0"/>
            <a:t> </a:t>
          </a:r>
          <a:r>
            <a:rPr lang="hr-HR" sz="1800" kern="1200" dirty="0" err="1"/>
            <a:t>in</a:t>
          </a:r>
          <a:r>
            <a:rPr lang="hr-HR" sz="1800" kern="1200" dirty="0"/>
            <a:t> </a:t>
          </a:r>
          <a:r>
            <a:rPr lang="hr-HR" sz="1800" kern="1200" dirty="0" err="1"/>
            <a:t>the</a:t>
          </a:r>
          <a:r>
            <a:rPr lang="hr-HR" sz="1800" kern="1200" dirty="0"/>
            <a:t> </a:t>
          </a:r>
          <a:r>
            <a:rPr lang="hr-HR" sz="1800" kern="1200" dirty="0" err="1"/>
            <a:t>opposite</a:t>
          </a:r>
          <a:r>
            <a:rPr lang="hr-HR" sz="1800" kern="1200" dirty="0"/>
            <a:t> </a:t>
          </a:r>
          <a:r>
            <a:rPr lang="hr-HR" sz="1800" kern="1200" dirty="0" err="1"/>
            <a:t>direction</a:t>
          </a:r>
          <a:endParaRPr lang="en-US" sz="1800" kern="1200" dirty="0"/>
        </a:p>
      </dsp:txBody>
      <dsp:txXfrm>
        <a:off x="6206161" y="62263"/>
        <a:ext cx="3258214" cy="1907453"/>
      </dsp:txXfrm>
    </dsp:sp>
    <dsp:sp modelId="{5BC4AF45-0FCD-485F-BA30-92FD98A73D3A}">
      <dsp:nvSpPr>
        <dsp:cNvPr id="0" name=""/>
        <dsp:cNvSpPr/>
      </dsp:nvSpPr>
      <dsp:spPr>
        <a:xfrm rot="5400000">
          <a:off x="7477317" y="2265444"/>
          <a:ext cx="715903" cy="837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584028" y="2326228"/>
        <a:ext cx="502483" cy="501132"/>
      </dsp:txXfrm>
    </dsp:sp>
    <dsp:sp modelId="{333AE7D6-3229-496C-89B7-A74DDE78A5EA}">
      <dsp:nvSpPr>
        <dsp:cNvPr id="0" name=""/>
        <dsp:cNvSpPr/>
      </dsp:nvSpPr>
      <dsp:spPr>
        <a:xfrm>
          <a:off x="6146817" y="3379822"/>
          <a:ext cx="3376902" cy="20261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Passes are incomplete if they are caught by a defender, touch the ground or touch an out-of-bounds object</a:t>
          </a:r>
          <a:endParaRPr lang="en-US" sz="1800" kern="1200"/>
        </a:p>
      </dsp:txBody>
      <dsp:txXfrm>
        <a:off x="6206161" y="3439166"/>
        <a:ext cx="3258214" cy="1907453"/>
      </dsp:txXfrm>
    </dsp:sp>
    <dsp:sp modelId="{EE421E70-5D7F-48DB-AE0C-B2C0EB8BB39E}">
      <dsp:nvSpPr>
        <dsp:cNvPr id="0" name=""/>
        <dsp:cNvSpPr/>
      </dsp:nvSpPr>
      <dsp:spPr>
        <a:xfrm rot="10800000">
          <a:off x="5133746" y="3974156"/>
          <a:ext cx="715903" cy="8374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348517" y="4141650"/>
        <a:ext cx="501132" cy="502483"/>
      </dsp:txXfrm>
    </dsp:sp>
    <dsp:sp modelId="{586A35B7-50D2-49BF-BC38-D8D93D27BD23}">
      <dsp:nvSpPr>
        <dsp:cNvPr id="0" name=""/>
        <dsp:cNvSpPr/>
      </dsp:nvSpPr>
      <dsp:spPr>
        <a:xfrm>
          <a:off x="1419153" y="3379822"/>
          <a:ext cx="3376902" cy="20261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If a player jumps from in bounds, catches, and then throws the disc while in the air and technically out of bounds, the disc is still in play and can be caught or defended by players on the field</a:t>
          </a:r>
          <a:endParaRPr lang="en-US" sz="1800" kern="1200"/>
        </a:p>
      </dsp:txBody>
      <dsp:txXfrm>
        <a:off x="1478497" y="3439166"/>
        <a:ext cx="3258214" cy="1907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DDC64-F2EC-4114-B439-7270F1AC6DED}">
      <dsp:nvSpPr>
        <dsp:cNvPr id="0" name=""/>
        <dsp:cNvSpPr/>
      </dsp:nvSpPr>
      <dsp:spPr>
        <a:xfrm>
          <a:off x="0" y="3788"/>
          <a:ext cx="10515600" cy="1909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0" i="0" kern="1200" dirty="0"/>
            <a:t>There are three types of throws that are mainly used in an Ultimate game</a:t>
          </a:r>
          <a:r>
            <a:rPr lang="hr-HR" sz="4800" b="0" i="0" kern="1200" dirty="0"/>
            <a:t> </a:t>
          </a:r>
          <a:endParaRPr lang="en-US" sz="4800" kern="1200" dirty="0"/>
        </a:p>
      </dsp:txBody>
      <dsp:txXfrm>
        <a:off x="93211" y="96999"/>
        <a:ext cx="10329178" cy="1723017"/>
      </dsp:txXfrm>
    </dsp:sp>
    <dsp:sp modelId="{188E83F9-B59F-4164-B962-03310B2446B4}">
      <dsp:nvSpPr>
        <dsp:cNvPr id="0" name=""/>
        <dsp:cNvSpPr/>
      </dsp:nvSpPr>
      <dsp:spPr>
        <a:xfrm>
          <a:off x="0" y="1913228"/>
          <a:ext cx="10515600"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0" i="0" kern="1200"/>
            <a:t>the backhand </a:t>
          </a:r>
          <a:endParaRPr lang="en-US" sz="3700" kern="1200"/>
        </a:p>
        <a:p>
          <a:pPr marL="285750" lvl="1" indent="-285750" algn="l" defTabSz="1644650">
            <a:lnSpc>
              <a:spcPct val="90000"/>
            </a:lnSpc>
            <a:spcBef>
              <a:spcPct val="0"/>
            </a:spcBef>
            <a:spcAft>
              <a:spcPct val="20000"/>
            </a:spcAft>
            <a:buChar char="•"/>
          </a:pPr>
          <a:r>
            <a:rPr lang="hr-HR" sz="3700" kern="1200" dirty="0" err="1"/>
            <a:t>the</a:t>
          </a:r>
          <a:r>
            <a:rPr lang="en-US" sz="3700" b="0" i="0" kern="1200" dirty="0"/>
            <a:t> forehand </a:t>
          </a:r>
          <a:endParaRPr lang="en-US" sz="3700" kern="1200" dirty="0"/>
        </a:p>
        <a:p>
          <a:pPr marL="285750" lvl="1" indent="-285750" algn="l" defTabSz="1644650">
            <a:lnSpc>
              <a:spcPct val="90000"/>
            </a:lnSpc>
            <a:spcBef>
              <a:spcPct val="0"/>
            </a:spcBef>
            <a:spcAft>
              <a:spcPct val="20000"/>
            </a:spcAft>
            <a:buChar char="•"/>
          </a:pPr>
          <a:r>
            <a:rPr lang="en-US" sz="3700" b="0" i="0" kern="1200"/>
            <a:t>the overhead throw</a:t>
          </a:r>
          <a:r>
            <a:rPr lang="hr-HR" sz="3700" b="0" i="0" kern="1200"/>
            <a:t>(</a:t>
          </a:r>
          <a:r>
            <a:rPr lang="en-US" sz="3700" b="0" i="0" kern="1200"/>
            <a:t>hammer throw</a:t>
          </a:r>
          <a:r>
            <a:rPr lang="hr-HR" sz="3700" b="0" i="0" kern="1200"/>
            <a:t>)</a:t>
          </a:r>
          <a:r>
            <a:rPr lang="hr-HR" sz="3700" kern="1200"/>
            <a:t>-&gt;</a:t>
          </a:r>
          <a:r>
            <a:rPr lang="en-US" sz="3700" b="0" i="0" kern="1200"/>
            <a:t> which is considered to be more advanced.</a:t>
          </a:r>
          <a:endParaRPr lang="en-US" sz="3700" kern="1200"/>
        </a:p>
      </dsp:txBody>
      <dsp:txXfrm>
        <a:off x="0" y="1913228"/>
        <a:ext cx="10515600" cy="243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2B284-ED25-41AA-9239-5A0601758266}">
      <dsp:nvSpPr>
        <dsp:cNvPr id="0" name=""/>
        <dsp:cNvSpPr/>
      </dsp:nvSpPr>
      <dsp:spPr>
        <a:xfrm rot="5400000">
          <a:off x="-279298" y="1267033"/>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B79624-6597-4BAF-A6C2-9FB209BA4D27}">
      <dsp:nvSpPr>
        <dsp:cNvPr id="0" name=""/>
        <dsp:cNvSpPr/>
      </dsp:nvSpPr>
      <dsp:spPr>
        <a:xfrm>
          <a:off x="3076" y="469002"/>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High Release Backhand</a:t>
          </a:r>
          <a:endParaRPr lang="en-US" sz="1400" kern="1200"/>
        </a:p>
      </dsp:txBody>
      <dsp:txXfrm>
        <a:off x="32419" y="498345"/>
        <a:ext cx="1611036" cy="943147"/>
      </dsp:txXfrm>
    </dsp:sp>
    <dsp:sp modelId="{D0BA62AD-FE3C-47FB-8B66-EFD04A477A10}">
      <dsp:nvSpPr>
        <dsp:cNvPr id="0" name=""/>
        <dsp:cNvSpPr/>
      </dsp:nvSpPr>
      <dsp:spPr>
        <a:xfrm rot="5400000">
          <a:off x="-279298" y="2519324"/>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8E953B-BA9A-42B5-AF58-0FB54F5B8B69}">
      <dsp:nvSpPr>
        <dsp:cNvPr id="0" name=""/>
        <dsp:cNvSpPr/>
      </dsp:nvSpPr>
      <dsp:spPr>
        <a:xfrm>
          <a:off x="3076" y="1721293"/>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Low Release Backhand</a:t>
          </a:r>
          <a:endParaRPr lang="en-US" sz="1400" kern="1200"/>
        </a:p>
      </dsp:txBody>
      <dsp:txXfrm>
        <a:off x="32419" y="1750636"/>
        <a:ext cx="1611036" cy="943147"/>
      </dsp:txXfrm>
    </dsp:sp>
    <dsp:sp modelId="{2637ED0F-5880-4C8A-8EAC-8AC4CC9ECAD5}">
      <dsp:nvSpPr>
        <dsp:cNvPr id="0" name=""/>
        <dsp:cNvSpPr/>
      </dsp:nvSpPr>
      <dsp:spPr>
        <a:xfrm rot="5400000">
          <a:off x="-279298" y="3771616"/>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8BCA0-84E7-45EB-818D-5455C2CC9176}">
      <dsp:nvSpPr>
        <dsp:cNvPr id="0" name=""/>
        <dsp:cNvSpPr/>
      </dsp:nvSpPr>
      <dsp:spPr>
        <a:xfrm>
          <a:off x="3076" y="2973585"/>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High Release Flick</a:t>
          </a:r>
          <a:endParaRPr lang="en-US" sz="1400" kern="1200"/>
        </a:p>
      </dsp:txBody>
      <dsp:txXfrm>
        <a:off x="32419" y="3002928"/>
        <a:ext cx="1611036" cy="943147"/>
      </dsp:txXfrm>
    </dsp:sp>
    <dsp:sp modelId="{90F9478C-569C-4D5F-A962-4BAAD993607E}">
      <dsp:nvSpPr>
        <dsp:cNvPr id="0" name=""/>
        <dsp:cNvSpPr/>
      </dsp:nvSpPr>
      <dsp:spPr>
        <a:xfrm>
          <a:off x="346847" y="4397762"/>
          <a:ext cx="2210904"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961FB4-76F7-48C1-806F-8D7FF5EB9716}">
      <dsp:nvSpPr>
        <dsp:cNvPr id="0" name=""/>
        <dsp:cNvSpPr/>
      </dsp:nvSpPr>
      <dsp:spPr>
        <a:xfrm>
          <a:off x="3076" y="4225876"/>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Low Release Flick</a:t>
          </a:r>
          <a:endParaRPr lang="en-US" sz="1400" kern="1200"/>
        </a:p>
      </dsp:txBody>
      <dsp:txXfrm>
        <a:off x="32419" y="4255219"/>
        <a:ext cx="1611036" cy="943147"/>
      </dsp:txXfrm>
    </dsp:sp>
    <dsp:sp modelId="{20477E98-42A9-4669-8C22-36E4FD3D7221}">
      <dsp:nvSpPr>
        <dsp:cNvPr id="0" name=""/>
        <dsp:cNvSpPr/>
      </dsp:nvSpPr>
      <dsp:spPr>
        <a:xfrm rot="16200000">
          <a:off x="1941431" y="3771616"/>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934ED-7524-45CC-A247-A0C0F18DDB47}">
      <dsp:nvSpPr>
        <dsp:cNvPr id="0" name=""/>
        <dsp:cNvSpPr/>
      </dsp:nvSpPr>
      <dsp:spPr>
        <a:xfrm>
          <a:off x="2223806" y="4225876"/>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Chicken wing</a:t>
          </a:r>
          <a:endParaRPr lang="en-US" sz="1400" kern="1200"/>
        </a:p>
      </dsp:txBody>
      <dsp:txXfrm>
        <a:off x="2253149" y="4255219"/>
        <a:ext cx="1611036" cy="943147"/>
      </dsp:txXfrm>
    </dsp:sp>
    <dsp:sp modelId="{9D76817D-7600-42AE-B30C-8DFE3C925943}">
      <dsp:nvSpPr>
        <dsp:cNvPr id="0" name=""/>
        <dsp:cNvSpPr/>
      </dsp:nvSpPr>
      <dsp:spPr>
        <a:xfrm rot="16200000">
          <a:off x="1941431" y="2519324"/>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160B3C-2A3E-4123-BA35-1B012D97CF64}">
      <dsp:nvSpPr>
        <dsp:cNvPr id="0" name=""/>
        <dsp:cNvSpPr/>
      </dsp:nvSpPr>
      <dsp:spPr>
        <a:xfrm>
          <a:off x="2223806" y="2973585"/>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Elevator Pass</a:t>
          </a:r>
          <a:endParaRPr lang="en-US" sz="1400" kern="1200"/>
        </a:p>
      </dsp:txBody>
      <dsp:txXfrm>
        <a:off x="2253149" y="3002928"/>
        <a:ext cx="1611036" cy="943147"/>
      </dsp:txXfrm>
    </dsp:sp>
    <dsp:sp modelId="{178A1A0B-6E2C-4D7C-91DB-BF8E736816E9}">
      <dsp:nvSpPr>
        <dsp:cNvPr id="0" name=""/>
        <dsp:cNvSpPr/>
      </dsp:nvSpPr>
      <dsp:spPr>
        <a:xfrm rot="16200000">
          <a:off x="1941431" y="1267033"/>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493F1B-21B8-4CC0-9AD2-E9760B04AB03}">
      <dsp:nvSpPr>
        <dsp:cNvPr id="0" name=""/>
        <dsp:cNvSpPr/>
      </dsp:nvSpPr>
      <dsp:spPr>
        <a:xfrm>
          <a:off x="2223806" y="1721293"/>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Push pass</a:t>
          </a:r>
          <a:endParaRPr lang="en-US" sz="1400" kern="1200"/>
        </a:p>
      </dsp:txBody>
      <dsp:txXfrm>
        <a:off x="2253149" y="1750636"/>
        <a:ext cx="1611036" cy="943147"/>
      </dsp:txXfrm>
    </dsp:sp>
    <dsp:sp modelId="{2AC0BB25-92C8-45AF-B1D4-CA981C7C05B9}">
      <dsp:nvSpPr>
        <dsp:cNvPr id="0" name=""/>
        <dsp:cNvSpPr/>
      </dsp:nvSpPr>
      <dsp:spPr>
        <a:xfrm>
          <a:off x="2567577" y="640887"/>
          <a:ext cx="2210904"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D0E8D6-CFBB-449B-9991-6AE947A7C812}">
      <dsp:nvSpPr>
        <dsp:cNvPr id="0" name=""/>
        <dsp:cNvSpPr/>
      </dsp:nvSpPr>
      <dsp:spPr>
        <a:xfrm>
          <a:off x="2223806" y="469002"/>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Roller Throw</a:t>
          </a:r>
          <a:endParaRPr lang="en-US" sz="1400" kern="1200"/>
        </a:p>
      </dsp:txBody>
      <dsp:txXfrm>
        <a:off x="2253149" y="498345"/>
        <a:ext cx="1611036" cy="943147"/>
      </dsp:txXfrm>
    </dsp:sp>
    <dsp:sp modelId="{92267E9C-C7CE-4EF3-B765-C77D0195CAE0}">
      <dsp:nvSpPr>
        <dsp:cNvPr id="0" name=""/>
        <dsp:cNvSpPr/>
      </dsp:nvSpPr>
      <dsp:spPr>
        <a:xfrm rot="5400000">
          <a:off x="4162162" y="1267033"/>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32CD3-96F9-4E6D-83B7-5623F8170FFB}">
      <dsp:nvSpPr>
        <dsp:cNvPr id="0" name=""/>
        <dsp:cNvSpPr/>
      </dsp:nvSpPr>
      <dsp:spPr>
        <a:xfrm>
          <a:off x="4444537" y="469002"/>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Scoober (Scuber)</a:t>
          </a:r>
          <a:endParaRPr lang="en-US" sz="1400" kern="1200"/>
        </a:p>
      </dsp:txBody>
      <dsp:txXfrm>
        <a:off x="4473880" y="498345"/>
        <a:ext cx="1611036" cy="943147"/>
      </dsp:txXfrm>
    </dsp:sp>
    <dsp:sp modelId="{F0070085-4A67-40B1-87D8-312CEA0AF93D}">
      <dsp:nvSpPr>
        <dsp:cNvPr id="0" name=""/>
        <dsp:cNvSpPr/>
      </dsp:nvSpPr>
      <dsp:spPr>
        <a:xfrm rot="5400000">
          <a:off x="4162162" y="2519324"/>
          <a:ext cx="1242465" cy="1502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4C994-4B68-4341-ACC2-D5CFC1C0C1BF}">
      <dsp:nvSpPr>
        <dsp:cNvPr id="0" name=""/>
        <dsp:cNvSpPr/>
      </dsp:nvSpPr>
      <dsp:spPr>
        <a:xfrm>
          <a:off x="4444537" y="1721293"/>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Thumber </a:t>
          </a:r>
          <a:endParaRPr lang="en-US" sz="1400" kern="1200"/>
        </a:p>
      </dsp:txBody>
      <dsp:txXfrm>
        <a:off x="4473880" y="1750636"/>
        <a:ext cx="1611036" cy="943147"/>
      </dsp:txXfrm>
    </dsp:sp>
    <dsp:sp modelId="{374F9B32-C845-4DDE-8FEF-83C43AD5E769}">
      <dsp:nvSpPr>
        <dsp:cNvPr id="0" name=""/>
        <dsp:cNvSpPr/>
      </dsp:nvSpPr>
      <dsp:spPr>
        <a:xfrm>
          <a:off x="4444537" y="2973585"/>
          <a:ext cx="1669722" cy="100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i="0" kern="1200"/>
            <a:t>Wheeler (Wheel of death)</a:t>
          </a:r>
          <a:br>
            <a:rPr lang="hr-HR" sz="1400" i="0" kern="1200">
              <a:hlinkClick xmlns:r="http://schemas.openxmlformats.org/officeDocument/2006/relationships" r:id="rId1"/>
            </a:rPr>
          </a:br>
          <a:br>
            <a:rPr lang="hr-HR" sz="1400" i="0" kern="1200">
              <a:hlinkClick xmlns:r="http://schemas.openxmlformats.org/officeDocument/2006/relationships" r:id="rId2"/>
            </a:rPr>
          </a:br>
          <a:endParaRPr lang="en-US" sz="1400" kern="1200"/>
        </a:p>
      </dsp:txBody>
      <dsp:txXfrm>
        <a:off x="4473880" y="3002928"/>
        <a:ext cx="1611036" cy="943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DDC64-F2EC-4114-B439-7270F1AC6DED}">
      <dsp:nvSpPr>
        <dsp:cNvPr id="0" name=""/>
        <dsp:cNvSpPr/>
      </dsp:nvSpPr>
      <dsp:spPr>
        <a:xfrm>
          <a:off x="0" y="648819"/>
          <a:ext cx="10515600" cy="1977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hr-HR" sz="3600" b="0" i="0" kern="1200" dirty="0"/>
            <a:t>Th</a:t>
          </a:r>
          <a:r>
            <a:rPr lang="en-US" sz="3600" b="0" i="0" kern="1200" dirty="0"/>
            <a:t>ere are two basic ways to catch a flying disc</a:t>
          </a:r>
          <a:r>
            <a:rPr lang="hr-HR" sz="3600" b="0" i="0" kern="1200" dirty="0"/>
            <a:t>.</a:t>
          </a:r>
          <a:r>
            <a:rPr lang="en-US" sz="3600" b="0" i="0" kern="1200" dirty="0"/>
            <a:t> Both techniques are similar as they require both hands to execute, but the method for each is different.</a:t>
          </a:r>
          <a:endParaRPr lang="en-US" sz="3600" kern="1200" dirty="0"/>
        </a:p>
      </dsp:txBody>
      <dsp:txXfrm>
        <a:off x="96524" y="745343"/>
        <a:ext cx="10322552" cy="1784252"/>
      </dsp:txXfrm>
    </dsp:sp>
    <dsp:sp modelId="{188E83F9-B59F-4164-B962-03310B2446B4}">
      <dsp:nvSpPr>
        <dsp:cNvPr id="0" name=""/>
        <dsp:cNvSpPr/>
      </dsp:nvSpPr>
      <dsp:spPr>
        <a:xfrm>
          <a:off x="0" y="2626119"/>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0" i="0" kern="1200" dirty="0"/>
            <a:t>the pancake</a:t>
          </a:r>
          <a:endParaRPr lang="en-US" sz="3200" kern="1200" dirty="0"/>
        </a:p>
        <a:p>
          <a:pPr marL="285750" lvl="1" indent="-285750" algn="l" defTabSz="1422400">
            <a:lnSpc>
              <a:spcPct val="90000"/>
            </a:lnSpc>
            <a:spcBef>
              <a:spcPct val="0"/>
            </a:spcBef>
            <a:spcAft>
              <a:spcPct val="20000"/>
            </a:spcAft>
            <a:buChar char="•"/>
          </a:pPr>
          <a:r>
            <a:rPr lang="en-US" sz="3200" b="0" i="0" kern="1200" dirty="0"/>
            <a:t> the two-hand grab</a:t>
          </a:r>
          <a:endParaRPr lang="en-US" sz="3200" kern="1200" dirty="0"/>
        </a:p>
      </dsp:txBody>
      <dsp:txXfrm>
        <a:off x="0" y="2626119"/>
        <a:ext cx="105156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4625E-F622-4D1D-BC82-B24F8A9AF99F}">
      <dsp:nvSpPr>
        <dsp:cNvPr id="0" name=""/>
        <dsp:cNvSpPr/>
      </dsp:nvSpPr>
      <dsp:spPr>
        <a:xfrm>
          <a:off x="0" y="821977"/>
          <a:ext cx="2480180" cy="1574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5444F-51D2-45D1-8A99-99D77029EBB3}">
      <dsp:nvSpPr>
        <dsp:cNvPr id="0" name=""/>
        <dsp:cNvSpPr/>
      </dsp:nvSpPr>
      <dsp:spPr>
        <a:xfrm>
          <a:off x="275575" y="1083774"/>
          <a:ext cx="2480180" cy="1574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i="0" kern="1200"/>
            <a:t>Crocodile Catch</a:t>
          </a:r>
          <a:endParaRPr lang="en-US" sz="3300" kern="1200"/>
        </a:p>
      </dsp:txBody>
      <dsp:txXfrm>
        <a:off x="321703" y="1129902"/>
        <a:ext cx="2387924" cy="1482658"/>
      </dsp:txXfrm>
    </dsp:sp>
    <dsp:sp modelId="{5E7DF9EC-6D79-4FB2-AC08-E2980A3F5F99}">
      <dsp:nvSpPr>
        <dsp:cNvPr id="0" name=""/>
        <dsp:cNvSpPr/>
      </dsp:nvSpPr>
      <dsp:spPr>
        <a:xfrm>
          <a:off x="3031331" y="821977"/>
          <a:ext cx="2480180" cy="1574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D175D-89C3-45D0-8918-30A7473640C6}">
      <dsp:nvSpPr>
        <dsp:cNvPr id="0" name=""/>
        <dsp:cNvSpPr/>
      </dsp:nvSpPr>
      <dsp:spPr>
        <a:xfrm>
          <a:off x="3306906" y="1083774"/>
          <a:ext cx="2480180" cy="1574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i="0" kern="1200"/>
            <a:t>Rim Catch</a:t>
          </a:r>
          <a:endParaRPr lang="en-US" sz="3300" kern="1200"/>
        </a:p>
      </dsp:txBody>
      <dsp:txXfrm>
        <a:off x="3353034" y="1129902"/>
        <a:ext cx="2387924" cy="1482658"/>
      </dsp:txXfrm>
    </dsp:sp>
    <dsp:sp modelId="{F053F8B1-DBB4-47FD-B825-E0511885CCC8}">
      <dsp:nvSpPr>
        <dsp:cNvPr id="0" name=""/>
        <dsp:cNvSpPr/>
      </dsp:nvSpPr>
      <dsp:spPr>
        <a:xfrm>
          <a:off x="6062662" y="821977"/>
          <a:ext cx="2480180" cy="1574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AFC25-43B4-4977-BF45-331C58F01AD8}">
      <dsp:nvSpPr>
        <dsp:cNvPr id="0" name=""/>
        <dsp:cNvSpPr/>
      </dsp:nvSpPr>
      <dsp:spPr>
        <a:xfrm>
          <a:off x="6338237" y="1083774"/>
          <a:ext cx="2480180" cy="1574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i="0" kern="1200"/>
            <a:t>One-handed catch</a:t>
          </a:r>
          <a:endParaRPr lang="en-US" sz="3300" kern="1200"/>
        </a:p>
      </dsp:txBody>
      <dsp:txXfrm>
        <a:off x="6384365" y="1129902"/>
        <a:ext cx="2387924" cy="14826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E2CBFF55-4226-4023-A4F5-AE1F8BA55DA4}" type="datetimeFigureOut">
              <a:rPr lang="hr-HR" smtClean="0"/>
              <a:t>15.10.2020.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385096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2CBFF55-4226-4023-A4F5-AE1F8BA55DA4}" type="datetimeFigureOut">
              <a:rPr lang="hr-HR" smtClean="0"/>
              <a:t>15.10.2020.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263284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2CBFF55-4226-4023-A4F5-AE1F8BA55DA4}" type="datetimeFigureOut">
              <a:rPr lang="hr-HR" smtClean="0"/>
              <a:t>15.10.2020.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210923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2CBFF55-4226-4023-A4F5-AE1F8BA55DA4}" type="datetimeFigureOut">
              <a:rPr lang="hr-HR" smtClean="0"/>
              <a:t>15.10.2020.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172464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E2CBFF55-4226-4023-A4F5-AE1F8BA55DA4}" type="datetimeFigureOut">
              <a:rPr lang="hr-HR" smtClean="0"/>
              <a:t>15.10.2020.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17741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2CBFF55-4226-4023-A4F5-AE1F8BA55DA4}" type="datetimeFigureOut">
              <a:rPr lang="hr-HR" smtClean="0"/>
              <a:t>15.10.2020.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120795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E2CBFF55-4226-4023-A4F5-AE1F8BA55DA4}" type="datetimeFigureOut">
              <a:rPr lang="hr-HR" smtClean="0"/>
              <a:t>15.10.2020.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67482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E2CBFF55-4226-4023-A4F5-AE1F8BA55DA4}" type="datetimeFigureOut">
              <a:rPr lang="hr-HR" smtClean="0"/>
              <a:t>15.10.2020.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332173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FF55-4226-4023-A4F5-AE1F8BA55DA4}" type="datetimeFigureOut">
              <a:rPr lang="hr-HR" smtClean="0"/>
              <a:t>15.10.2020.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252015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E2CBFF55-4226-4023-A4F5-AE1F8BA55DA4}" type="datetimeFigureOut">
              <a:rPr lang="hr-HR" smtClean="0"/>
              <a:t>15.10.2020.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232013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E2CBFF55-4226-4023-A4F5-AE1F8BA55DA4}" type="datetimeFigureOut">
              <a:rPr lang="hr-HR" smtClean="0"/>
              <a:t>15.10.2020.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3196341-C033-464A-AAAE-5B3B8E672CF3}" type="slidenum">
              <a:rPr lang="hr-HR" smtClean="0"/>
              <a:t>‹#›</a:t>
            </a:fld>
            <a:endParaRPr lang="hr-HR"/>
          </a:p>
        </p:txBody>
      </p:sp>
    </p:spTree>
    <p:extLst>
      <p:ext uri="{BB962C8B-B14F-4D97-AF65-F5344CB8AC3E}">
        <p14:creationId xmlns:p14="http://schemas.microsoft.com/office/powerpoint/2010/main" val="201809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BFF55-4226-4023-A4F5-AE1F8BA55DA4}" type="datetimeFigureOut">
              <a:rPr lang="hr-HR" smtClean="0"/>
              <a:t>15.10.2020.</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96341-C033-464A-AAAE-5B3B8E672CF3}" type="slidenum">
              <a:rPr lang="hr-HR" smtClean="0"/>
              <a:t>‹#›</a:t>
            </a:fld>
            <a:endParaRPr lang="hr-HR"/>
          </a:p>
        </p:txBody>
      </p:sp>
    </p:spTree>
    <p:extLst>
      <p:ext uri="{BB962C8B-B14F-4D97-AF65-F5344CB8AC3E}">
        <p14:creationId xmlns:p14="http://schemas.microsoft.com/office/powerpoint/2010/main" val="1696533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ultimatefrisbeehq.com/ultimate-frisbee-throws/"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windsorultimate.com/page/how-to-catch-a-frisbee"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fdf.org/sports/ultimate" TargetMode="External"/><Relationship Id="rId7" Type="http://schemas.openxmlformats.org/officeDocument/2006/relationships/hyperlink" Target="https://www.myactivesg.com/sports/frisbee/how-to-play/ultimate-for-beginners/basic-catching-techniques" TargetMode="External"/><Relationship Id="rId2" Type="http://schemas.openxmlformats.org/officeDocument/2006/relationships/hyperlink" Target="https://en.wikipedia.org/wiki/Ultimate_(sport)" TargetMode="External"/><Relationship Id="rId1" Type="http://schemas.openxmlformats.org/officeDocument/2006/relationships/slideLayout" Target="../slideLayouts/slideLayout2.xml"/><Relationship Id="rId6" Type="http://schemas.openxmlformats.org/officeDocument/2006/relationships/hyperlink" Target="https://www.myactivesg.com/read/2013/8/ultimate-frisbee-101-basics-of-throws-and-catches" TargetMode="External"/><Relationship Id="rId5" Type="http://schemas.openxmlformats.org/officeDocument/2006/relationships/hyperlink" Target="https://www.scientificamerican.com/article/bring-science-home-frisbee-aerodynamics/" TargetMode="External"/><Relationship Id="rId4" Type="http://schemas.openxmlformats.org/officeDocument/2006/relationships/hyperlink" Target="https://www.usaultimate.org/ru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descr="Slika na kojoj se prikazuje trava, na otvorenom, osoba, frizbi&#10;&#10;Opis je automatski generiran">
            <a:extLst>
              <a:ext uri="{FF2B5EF4-FFF2-40B4-BE49-F238E27FC236}">
                <a16:creationId xmlns:a16="http://schemas.microsoft.com/office/drawing/2014/main" id="{1F715D8A-F020-4573-BACD-0A19704D33E1}"/>
              </a:ext>
            </a:extLst>
          </p:cNvPr>
          <p:cNvPicPr>
            <a:picLocks noChangeAspect="1"/>
          </p:cNvPicPr>
          <p:nvPr/>
        </p:nvPicPr>
        <p:blipFill rotWithShape="1">
          <a:blip r:embed="rId2">
            <a:extLst>
              <a:ext uri="{28A0092B-C50C-407E-A947-70E740481C1C}">
                <a14:useLocalDpi xmlns:a14="http://schemas.microsoft.com/office/drawing/2010/main" val="0"/>
              </a:ext>
            </a:extLst>
          </a:blip>
          <a:srcRect t="5833" b="19167"/>
          <a:stretch/>
        </p:blipFill>
        <p:spPr>
          <a:xfrm>
            <a:off x="497" y="10"/>
            <a:ext cx="12191980" cy="6857990"/>
          </a:xfrm>
          <a:prstGeom prst="rect">
            <a:avLst/>
          </a:prstGeom>
        </p:spPr>
      </p:pic>
      <p:sp>
        <p:nvSpPr>
          <p:cNvPr id="23" name="Rectangle 22">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5AB31CC-82CD-4B5A-93C4-B500E7B59589}"/>
              </a:ext>
            </a:extLst>
          </p:cNvPr>
          <p:cNvSpPr>
            <a:spLocks noGrp="1"/>
          </p:cNvSpPr>
          <p:nvPr>
            <p:ph type="ctrTitle"/>
          </p:nvPr>
        </p:nvSpPr>
        <p:spPr>
          <a:xfrm>
            <a:off x="1112520" y="2152955"/>
            <a:ext cx="9966960" cy="2552091"/>
          </a:xfrm>
        </p:spPr>
        <p:txBody>
          <a:bodyPr vert="horz" lIns="91440" tIns="45720" rIns="91440" bIns="45720" rtlCol="0" anchor="ctr">
            <a:normAutofit/>
          </a:bodyPr>
          <a:lstStyle/>
          <a:p>
            <a:r>
              <a:rPr lang="en-US" sz="8000">
                <a:solidFill>
                  <a:srgbClr val="FFFFFF"/>
                </a:solidFill>
              </a:rPr>
              <a:t>ULTIMATE</a:t>
            </a:r>
          </a:p>
        </p:txBody>
      </p:sp>
      <p:sp>
        <p:nvSpPr>
          <p:cNvPr id="3" name="Podnaslov 2">
            <a:extLst>
              <a:ext uri="{FF2B5EF4-FFF2-40B4-BE49-F238E27FC236}">
                <a16:creationId xmlns:a16="http://schemas.microsoft.com/office/drawing/2014/main" id="{1F417FB1-DCBE-42CE-B1CD-27D61651648D}"/>
              </a:ext>
            </a:extLst>
          </p:cNvPr>
          <p:cNvSpPr>
            <a:spLocks noGrp="1"/>
          </p:cNvSpPr>
          <p:nvPr>
            <p:ph type="subTitle" idx="1"/>
          </p:nvPr>
        </p:nvSpPr>
        <p:spPr>
          <a:xfrm>
            <a:off x="2150364" y="5342072"/>
            <a:ext cx="7891272" cy="707465"/>
          </a:xfrm>
          <a:ln>
            <a:noFill/>
          </a:ln>
        </p:spPr>
        <p:txBody>
          <a:bodyPr vert="horz" lIns="91440" tIns="45720" rIns="91440" bIns="45720" rtlCol="0">
            <a:normAutofit/>
          </a:bodyPr>
          <a:lstStyle/>
          <a:p>
            <a:r>
              <a:rPr lang="en-US">
                <a:solidFill>
                  <a:srgbClr val="FFFFFF"/>
                </a:solidFill>
              </a:rPr>
              <a:t>(ULTIMATE FRISBEE)</a:t>
            </a:r>
          </a:p>
        </p:txBody>
      </p:sp>
      <p:sp>
        <p:nvSpPr>
          <p:cNvPr id="25" name="Rectangle 24">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niOkvir 10">
            <a:extLst>
              <a:ext uri="{FF2B5EF4-FFF2-40B4-BE49-F238E27FC236}">
                <a16:creationId xmlns:a16="http://schemas.microsoft.com/office/drawing/2014/main" id="{4001ECFB-AC38-4D03-B8A2-07937376BFD5}"/>
              </a:ext>
            </a:extLst>
          </p:cNvPr>
          <p:cNvSpPr txBox="1"/>
          <p:nvPr/>
        </p:nvSpPr>
        <p:spPr>
          <a:xfrm>
            <a:off x="10415751" y="5876716"/>
            <a:ext cx="2258291" cy="723275"/>
          </a:xfrm>
          <a:prstGeom prst="rect">
            <a:avLst/>
          </a:prstGeom>
          <a:noFill/>
        </p:spPr>
        <p:txBody>
          <a:bodyPr wrap="square" rtlCol="0">
            <a:spAutoFit/>
          </a:bodyPr>
          <a:lstStyle/>
          <a:p>
            <a:pPr>
              <a:spcAft>
                <a:spcPts val="600"/>
              </a:spcAft>
            </a:pPr>
            <a:r>
              <a:rPr lang="hr-HR" dirty="0"/>
              <a:t>Mia </a:t>
            </a:r>
            <a:r>
              <a:rPr lang="hr-HR" dirty="0" err="1"/>
              <a:t>Gugec</a:t>
            </a:r>
            <a:endParaRPr lang="hr-HR"/>
          </a:p>
          <a:p>
            <a:pPr>
              <a:spcAft>
                <a:spcPts val="600"/>
              </a:spcAft>
            </a:pPr>
            <a:r>
              <a:rPr lang="hr-HR" dirty="0"/>
              <a:t>Ana Mišetić</a:t>
            </a:r>
            <a:endParaRPr lang="hr-HR"/>
          </a:p>
        </p:txBody>
      </p:sp>
    </p:spTree>
    <p:extLst>
      <p:ext uri="{BB962C8B-B14F-4D97-AF65-F5344CB8AC3E}">
        <p14:creationId xmlns:p14="http://schemas.microsoft.com/office/powerpoint/2010/main" val="26989883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D2B953F-A44E-4C28-8772-A2C105F5155B}"/>
              </a:ext>
            </a:extLst>
          </p:cNvPr>
          <p:cNvSpPr>
            <a:spLocks noGrp="1"/>
          </p:cNvSpPr>
          <p:nvPr>
            <p:ph type="title"/>
          </p:nvPr>
        </p:nvSpPr>
        <p:spPr>
          <a:xfrm>
            <a:off x="841248" y="334644"/>
            <a:ext cx="10509504" cy="1076914"/>
          </a:xfrm>
        </p:spPr>
        <p:txBody>
          <a:bodyPr anchor="ctr">
            <a:normAutofit/>
          </a:bodyPr>
          <a:lstStyle/>
          <a:p>
            <a:endParaRPr lang="hr-HR" sz="400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Rezervirano mjesto sadržaja 2">
            <a:extLst>
              <a:ext uri="{FF2B5EF4-FFF2-40B4-BE49-F238E27FC236}">
                <a16:creationId xmlns:a16="http://schemas.microsoft.com/office/drawing/2014/main" id="{8E6109ED-7E93-4C07-B2B4-3AABAF40DC5A}"/>
              </a:ext>
            </a:extLst>
          </p:cNvPr>
          <p:cNvGraphicFramePr>
            <a:graphicFrameLocks noGrp="1"/>
          </p:cNvGraphicFramePr>
          <p:nvPr>
            <p:ph idx="1"/>
            <p:extLst>
              <p:ext uri="{D42A27DB-BD31-4B8C-83A1-F6EECF244321}">
                <p14:modId xmlns:p14="http://schemas.microsoft.com/office/powerpoint/2010/main" val="1854173378"/>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04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Rezervirano mjesto sadržaja 4">
            <a:extLst>
              <a:ext uri="{FF2B5EF4-FFF2-40B4-BE49-F238E27FC236}">
                <a16:creationId xmlns:a16="http://schemas.microsoft.com/office/drawing/2014/main" id="{79FF1F1A-434C-4176-BB23-204AF1189BA6}"/>
              </a:ext>
            </a:extLst>
          </p:cNvPr>
          <p:cNvGraphicFramePr>
            <a:graphicFrameLocks noGrp="1"/>
          </p:cNvGraphicFramePr>
          <p:nvPr>
            <p:ph idx="1"/>
            <p:extLst>
              <p:ext uri="{D42A27DB-BD31-4B8C-83A1-F6EECF244321}">
                <p14:modId xmlns:p14="http://schemas.microsoft.com/office/powerpoint/2010/main" val="1767137022"/>
              </p:ext>
            </p:extLst>
          </p:nvPr>
        </p:nvGraphicFramePr>
        <p:xfrm>
          <a:off x="401782" y="826285"/>
          <a:ext cx="10942874" cy="540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30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11D2D9A5-53EF-4B92-B3F2-1A95EF0F71D3}"/>
              </a:ext>
            </a:extLst>
          </p:cNvPr>
          <p:cNvPicPr>
            <a:picLocks noChangeAspect="1"/>
          </p:cNvPicPr>
          <p:nvPr/>
        </p:nvPicPr>
        <p:blipFill rotWithShape="1">
          <a:blip r:embed="rId2">
            <a:extLst>
              <a:ext uri="{28A0092B-C50C-407E-A947-70E740481C1C}">
                <a14:useLocalDpi xmlns:a14="http://schemas.microsoft.com/office/drawing/2010/main" val="0"/>
              </a:ext>
            </a:extLst>
          </a:blip>
          <a:srcRect t="13815" b="1915"/>
          <a:stretch/>
        </p:blipFill>
        <p:spPr>
          <a:xfrm>
            <a:off x="0" y="-2008"/>
            <a:ext cx="12191980" cy="6857990"/>
          </a:xfrm>
          <a:prstGeom prst="rect">
            <a:avLst/>
          </a:prstGeom>
        </p:spPr>
      </p:pic>
      <p:sp>
        <p:nvSpPr>
          <p:cNvPr id="2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20879FE8-7BC1-4433-BA7B-5003255E51B8}"/>
              </a:ext>
            </a:extLst>
          </p:cNvPr>
          <p:cNvSpPr>
            <a:spLocks noGrp="1"/>
          </p:cNvSpPr>
          <p:nvPr>
            <p:ph type="title"/>
          </p:nvPr>
        </p:nvSpPr>
        <p:spPr>
          <a:xfrm>
            <a:off x="709448" y="1913950"/>
            <a:ext cx="4204137" cy="1342754"/>
          </a:xfrm>
        </p:spPr>
        <p:txBody>
          <a:bodyPr>
            <a:normAutofit/>
          </a:bodyPr>
          <a:lstStyle/>
          <a:p>
            <a:pPr algn="ctr"/>
            <a:r>
              <a:rPr lang="hr-HR" sz="3600"/>
              <a:t>GAME</a:t>
            </a:r>
          </a:p>
        </p:txBody>
      </p:sp>
      <p:cxnSp>
        <p:nvCxnSpPr>
          <p:cNvPr id="28" name="Straight Connector 2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09260CC3-AC06-47D9-8215-9B65980418CF}"/>
              </a:ext>
            </a:extLst>
          </p:cNvPr>
          <p:cNvSpPr>
            <a:spLocks noGrp="1" noChangeArrowheads="1"/>
          </p:cNvSpPr>
          <p:nvPr>
            <p:ph idx="1"/>
          </p:nvPr>
        </p:nvSpPr>
        <p:spPr bwMode="auto">
          <a:xfrm>
            <a:off x="525516" y="3417573"/>
            <a:ext cx="4593021" cy="26198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kumimoji="0" lang="sr-Latn-RS" altLang="sr-Latn-RS" sz="1500" b="0" i="0" u="none" strike="noStrike" cap="none" normalizeH="0" baseline="0">
                <a:ln>
                  <a:noFill/>
                </a:ln>
                <a:effectLst/>
                <a:latin typeface="Times New Roman" panose="02020603050405020304" pitchFamily="18" charset="0"/>
                <a:cs typeface="Times New Roman" panose="02020603050405020304" pitchFamily="18" charset="0"/>
              </a:rPr>
              <a:t>A regulation outdoor game is played 7 vs. 7, with </a:t>
            </a:r>
            <a:r>
              <a:rPr lang="sr-Latn-RS" altLang="sr-Latn-RS" sz="1500">
                <a:latin typeface="Times New Roman" panose="02020603050405020304" pitchFamily="18" charset="0"/>
                <a:cs typeface="Times New Roman" panose="02020603050405020304" pitchFamily="18" charset="0"/>
              </a:rPr>
              <a:t>substitutions</a:t>
            </a:r>
            <a:r>
              <a:rPr kumimoji="0" lang="sr-Latn-RS" altLang="sr-Latn-RS" sz="1500" b="0" i="0" u="none" strike="noStrike" cap="none" normalizeH="0" baseline="0">
                <a:ln>
                  <a:noFill/>
                </a:ln>
                <a:effectLst/>
                <a:latin typeface="Times New Roman" panose="02020603050405020304" pitchFamily="18" charset="0"/>
                <a:cs typeface="Times New Roman" panose="02020603050405020304" pitchFamily="18" charset="0"/>
              </a:rPr>
              <a:t> allowed between points and for injuries</a:t>
            </a:r>
          </a:p>
          <a:p>
            <a:pPr marL="0" indent="0">
              <a:spcAft>
                <a:spcPts val="600"/>
              </a:spcAft>
              <a:buNone/>
            </a:pPr>
            <a:endParaRPr lang="sr-Latn-RS" altLang="sr-Latn-RS" sz="1500">
              <a:latin typeface="Times New Roman" panose="02020603050405020304" pitchFamily="18" charset="0"/>
              <a:cs typeface="Times New Roman" panose="02020603050405020304" pitchFamily="18" charset="0"/>
            </a:endParaRPr>
          </a:p>
          <a:p>
            <a:pPr>
              <a:spcAft>
                <a:spcPts val="600"/>
              </a:spcAft>
            </a:pPr>
            <a:r>
              <a:rPr kumimoji="0" lang="sr-Latn-RS" altLang="sr-Latn-RS" sz="1500" b="0" i="0" u="none" strike="noStrike" cap="none" normalizeH="0" baseline="0">
                <a:ln>
                  <a:noFill/>
                </a:ln>
                <a:effectLst/>
                <a:latin typeface="Times New Roman" panose="02020603050405020304" pitchFamily="18" charset="0"/>
                <a:cs typeface="Times New Roman" panose="02020603050405020304" pitchFamily="18" charset="0"/>
              </a:rPr>
              <a:t> Games are typically played to a points limit of 13/15/17 and/or a time limit of 75/90/100 minutes</a:t>
            </a:r>
          </a:p>
          <a:p>
            <a:pPr marL="0" indent="0">
              <a:spcAft>
                <a:spcPts val="600"/>
              </a:spcAft>
              <a:buNone/>
            </a:pPr>
            <a:endParaRPr lang="sr-Latn-RS" altLang="sr-Latn-RS" sz="1500">
              <a:latin typeface="Times New Roman" panose="02020603050405020304" pitchFamily="18" charset="0"/>
              <a:cs typeface="Times New Roman" panose="02020603050405020304" pitchFamily="18" charset="0"/>
            </a:endParaRPr>
          </a:p>
          <a:p>
            <a:pPr>
              <a:spcAft>
                <a:spcPts val="600"/>
              </a:spcAft>
            </a:pPr>
            <a:r>
              <a:rPr kumimoji="0" lang="sr-Latn-RS" altLang="sr-Latn-RS" sz="1500" b="0" i="0" u="none" strike="noStrike" cap="none" normalizeH="0" baseline="0">
                <a:ln>
                  <a:noFill/>
                </a:ln>
                <a:effectLst/>
                <a:latin typeface="Times New Roman" panose="02020603050405020304" pitchFamily="18" charset="0"/>
                <a:cs typeface="Times New Roman" panose="02020603050405020304" pitchFamily="18" charset="0"/>
              </a:rPr>
              <a:t> There is usually a halftime break and an allowance of a 2 timeouts per team each half</a:t>
            </a:r>
          </a:p>
        </p:txBody>
      </p:sp>
    </p:spTree>
    <p:extLst>
      <p:ext uri="{BB962C8B-B14F-4D97-AF65-F5344CB8AC3E}">
        <p14:creationId xmlns:p14="http://schemas.microsoft.com/office/powerpoint/2010/main" val="181189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EFBF79-0195-49F0-8E1F-CBF1DC80457C}"/>
              </a:ext>
            </a:extLst>
          </p:cNvPr>
          <p:cNvSpPr>
            <a:spLocks noGrp="1"/>
          </p:cNvSpPr>
          <p:nvPr>
            <p:ph type="title"/>
          </p:nvPr>
        </p:nvSpPr>
        <p:spPr/>
        <p:txBody>
          <a:bodyPr/>
          <a:lstStyle/>
          <a:p>
            <a:r>
              <a:rPr lang="en-US" b="1" i="0" dirty="0">
                <a:solidFill>
                  <a:srgbClr val="252525"/>
                </a:solidFill>
                <a:effectLst/>
                <a:latin typeface="Alegreya Sans"/>
              </a:rPr>
              <a:t>Types of Throws</a:t>
            </a:r>
            <a:br>
              <a:rPr lang="en-US" b="0" i="0" dirty="0">
                <a:solidFill>
                  <a:srgbClr val="252525"/>
                </a:solidFill>
                <a:effectLst/>
                <a:latin typeface="Alegreya Sans"/>
              </a:rPr>
            </a:br>
            <a:endParaRPr lang="hr-HR" dirty="0"/>
          </a:p>
        </p:txBody>
      </p:sp>
      <p:graphicFrame>
        <p:nvGraphicFramePr>
          <p:cNvPr id="5" name="Rezervirano mjesto sadržaja 2">
            <a:extLst>
              <a:ext uri="{FF2B5EF4-FFF2-40B4-BE49-F238E27FC236}">
                <a16:creationId xmlns:a16="http://schemas.microsoft.com/office/drawing/2014/main" id="{87B30F1B-55F0-4E33-BD13-185C7D4F5E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07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zervirano mjesto sadržaja 4" descr="Slika na kojoj se prikazuje trava, osoba, na otvorenom, igranje&#10;&#10;Opis je automatski generiran">
            <a:extLst>
              <a:ext uri="{FF2B5EF4-FFF2-40B4-BE49-F238E27FC236}">
                <a16:creationId xmlns:a16="http://schemas.microsoft.com/office/drawing/2014/main" id="{41BC5F9D-4E23-4F14-80F2-75843E15BD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200" y="2895600"/>
            <a:ext cx="5168900" cy="3124200"/>
          </a:xfrm>
        </p:spPr>
      </p:pic>
      <p:pic>
        <p:nvPicPr>
          <p:cNvPr id="7" name="Slika 6" descr="Slika na kojoj se prikazuje trava, na otvorenom, osoba, frizbi&#10;&#10;Opis je automatski generiran">
            <a:extLst>
              <a:ext uri="{FF2B5EF4-FFF2-40B4-BE49-F238E27FC236}">
                <a16:creationId xmlns:a16="http://schemas.microsoft.com/office/drawing/2014/main" id="{6711D655-16DE-4A9D-BF87-30C1A4DE5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300" y="2895600"/>
            <a:ext cx="4711700" cy="3124200"/>
          </a:xfrm>
          <a:prstGeom prst="rect">
            <a:avLst/>
          </a:prstGeom>
        </p:spPr>
      </p:pic>
      <p:sp>
        <p:nvSpPr>
          <p:cNvPr id="2" name="Naslov 1">
            <a:extLst>
              <a:ext uri="{FF2B5EF4-FFF2-40B4-BE49-F238E27FC236}">
                <a16:creationId xmlns:a16="http://schemas.microsoft.com/office/drawing/2014/main" id="{4414A027-3523-4F9C-8EFF-BD745DC6F029}"/>
              </a:ext>
            </a:extLst>
          </p:cNvPr>
          <p:cNvSpPr>
            <a:spLocks noGrp="1"/>
          </p:cNvSpPr>
          <p:nvPr>
            <p:ph type="title"/>
          </p:nvPr>
        </p:nvSpPr>
        <p:spPr>
          <a:xfrm>
            <a:off x="1179226" y="826680"/>
            <a:ext cx="9833548" cy="1325563"/>
          </a:xfrm>
        </p:spPr>
        <p:txBody>
          <a:bodyPr>
            <a:normAutofit/>
          </a:bodyPr>
          <a:lstStyle/>
          <a:p>
            <a:pPr algn="ctr"/>
            <a:r>
              <a:rPr lang="hr-HR" sz="4000">
                <a:solidFill>
                  <a:srgbClr val="FFFFFF"/>
                </a:solidFill>
                <a:latin typeface="Times New Roman" panose="02020603050405020304" pitchFamily="18" charset="0"/>
                <a:cs typeface="Times New Roman" panose="02020603050405020304" pitchFamily="18" charset="0"/>
              </a:rPr>
              <a:t>FOREHAND</a:t>
            </a:r>
          </a:p>
        </p:txBody>
      </p:sp>
    </p:spTree>
    <p:extLst>
      <p:ext uri="{BB962C8B-B14F-4D97-AF65-F5344CB8AC3E}">
        <p14:creationId xmlns:p14="http://schemas.microsoft.com/office/powerpoint/2010/main" val="283587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Slika 6">
            <a:extLst>
              <a:ext uri="{FF2B5EF4-FFF2-40B4-BE49-F238E27FC236}">
                <a16:creationId xmlns:a16="http://schemas.microsoft.com/office/drawing/2014/main" id="{F20F40FE-C32D-42ED-9032-E04836C27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274" y="2943225"/>
            <a:ext cx="4616450" cy="3049588"/>
          </a:xfrm>
          <a:prstGeom prst="rect">
            <a:avLst/>
          </a:prstGeom>
        </p:spPr>
      </p:pic>
      <p:pic>
        <p:nvPicPr>
          <p:cNvPr id="5" name="Rezervirano mjesto sadržaja 4" descr="Slika na kojoj se prikazuje trava, osoba, na otvorenom, držanje&#10;&#10;Opis je automatski generiran">
            <a:extLst>
              <a:ext uri="{FF2B5EF4-FFF2-40B4-BE49-F238E27FC236}">
                <a16:creationId xmlns:a16="http://schemas.microsoft.com/office/drawing/2014/main" id="{A3F1A752-7FBB-4B3E-B0BA-00B56476542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38863" y="2943225"/>
            <a:ext cx="4614863" cy="3049588"/>
          </a:xfrm>
        </p:spPr>
      </p:pic>
      <p:sp>
        <p:nvSpPr>
          <p:cNvPr id="2" name="Naslov 1">
            <a:extLst>
              <a:ext uri="{FF2B5EF4-FFF2-40B4-BE49-F238E27FC236}">
                <a16:creationId xmlns:a16="http://schemas.microsoft.com/office/drawing/2014/main" id="{920071E8-82DF-4469-A7D0-FCD3191A889B}"/>
              </a:ext>
            </a:extLst>
          </p:cNvPr>
          <p:cNvSpPr>
            <a:spLocks noGrp="1"/>
          </p:cNvSpPr>
          <p:nvPr>
            <p:ph type="title"/>
          </p:nvPr>
        </p:nvSpPr>
        <p:spPr>
          <a:xfrm>
            <a:off x="1179226" y="826680"/>
            <a:ext cx="9833548" cy="1325563"/>
          </a:xfrm>
        </p:spPr>
        <p:txBody>
          <a:bodyPr>
            <a:normAutofit/>
          </a:bodyPr>
          <a:lstStyle/>
          <a:p>
            <a:pPr algn="ctr"/>
            <a:r>
              <a:rPr lang="hr-HR" sz="4000" dirty="0">
                <a:solidFill>
                  <a:srgbClr val="FFFFFF"/>
                </a:solidFill>
              </a:rPr>
              <a:t>BACKHAND</a:t>
            </a:r>
          </a:p>
        </p:txBody>
      </p:sp>
    </p:spTree>
    <p:extLst>
      <p:ext uri="{BB962C8B-B14F-4D97-AF65-F5344CB8AC3E}">
        <p14:creationId xmlns:p14="http://schemas.microsoft.com/office/powerpoint/2010/main" val="183410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zervirano mjesto sadržaja 5" descr="Slika na kojoj se prikazuje trava, na otvorenom, frizbi, muškarac&#10;&#10;Opis je automatski generiran">
            <a:extLst>
              <a:ext uri="{FF2B5EF4-FFF2-40B4-BE49-F238E27FC236}">
                <a16:creationId xmlns:a16="http://schemas.microsoft.com/office/drawing/2014/main" id="{426624A7-0477-4397-8165-41CE6AC63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483" y="2865255"/>
            <a:ext cx="4782561" cy="3659752"/>
          </a:xfrm>
        </p:spPr>
      </p:pic>
      <p:sp>
        <p:nvSpPr>
          <p:cNvPr id="7" name="TekstniOkvir 6">
            <a:extLst>
              <a:ext uri="{FF2B5EF4-FFF2-40B4-BE49-F238E27FC236}">
                <a16:creationId xmlns:a16="http://schemas.microsoft.com/office/drawing/2014/main" id="{C6FC7262-195E-4F46-9053-C1A306487786}"/>
              </a:ext>
            </a:extLst>
          </p:cNvPr>
          <p:cNvSpPr txBox="1"/>
          <p:nvPr/>
        </p:nvSpPr>
        <p:spPr>
          <a:xfrm>
            <a:off x="6331527" y="3509963"/>
            <a:ext cx="4784149" cy="1914525"/>
          </a:xfrm>
          <a:prstGeom prst="rect">
            <a:avLst/>
          </a:prstGeom>
          <a:noFill/>
        </p:spPr>
        <p:txBody>
          <a:bodyPr wrap="square" rtlCol="0" anchor="t">
            <a:normAutofit fontScale="85000" lnSpcReduction="10000"/>
          </a:bodyPr>
          <a:lstStyle/>
          <a:p>
            <a:pPr>
              <a:spcAft>
                <a:spcPts val="600"/>
              </a:spcAft>
            </a:pPr>
            <a:r>
              <a:rPr lang="en-US" sz="2800" b="0" i="0" dirty="0">
                <a:solidFill>
                  <a:srgbClr val="252525"/>
                </a:solidFill>
                <a:effectLst/>
                <a:latin typeface="Alegreya Sans"/>
              </a:rPr>
              <a:t>The grip for the hammer is similar to that of the forehand throw, but instead of holding the disc parallel to the ground, it should be held slightly above the head and angled slightly</a:t>
            </a:r>
            <a:endParaRPr lang="hr-HR" sz="2800" dirty="0"/>
          </a:p>
        </p:txBody>
      </p:sp>
      <p:sp>
        <p:nvSpPr>
          <p:cNvPr id="2" name="Naslov 1">
            <a:extLst>
              <a:ext uri="{FF2B5EF4-FFF2-40B4-BE49-F238E27FC236}">
                <a16:creationId xmlns:a16="http://schemas.microsoft.com/office/drawing/2014/main" id="{5092026A-90C4-48D8-8E15-1C1BBE0BFFB3}"/>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HAMMER</a:t>
            </a:r>
          </a:p>
        </p:txBody>
      </p:sp>
    </p:spTree>
    <p:extLst>
      <p:ext uri="{BB962C8B-B14F-4D97-AF65-F5344CB8AC3E}">
        <p14:creationId xmlns:p14="http://schemas.microsoft.com/office/powerpoint/2010/main" val="130812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3D90397-A52C-4A7B-BDC1-1CD57F21E2BE}"/>
              </a:ext>
            </a:extLst>
          </p:cNvPr>
          <p:cNvSpPr>
            <a:spLocks noGrp="1"/>
          </p:cNvSpPr>
          <p:nvPr>
            <p:ph type="title"/>
          </p:nvPr>
        </p:nvSpPr>
        <p:spPr>
          <a:xfrm>
            <a:off x="594360" y="1209086"/>
            <a:ext cx="3876848" cy="4064925"/>
          </a:xfrm>
        </p:spPr>
        <p:txBody>
          <a:bodyPr anchor="ctr">
            <a:normAutofit/>
          </a:bodyPr>
          <a:lstStyle/>
          <a:p>
            <a:r>
              <a:rPr lang="hr-HR" sz="5000" b="1" i="0" dirty="0">
                <a:effectLst/>
                <a:latin typeface="Open Sans"/>
              </a:rPr>
              <a:t>Advanced </a:t>
            </a:r>
            <a:r>
              <a:rPr lang="hr-HR" sz="5000" b="1" i="0" dirty="0" err="1">
                <a:effectLst/>
                <a:latin typeface="Open Sans"/>
              </a:rPr>
              <a:t>Ultimate</a:t>
            </a:r>
            <a:r>
              <a:rPr lang="hr-HR" sz="5000" b="1" i="0" dirty="0">
                <a:effectLst/>
                <a:latin typeface="Open Sans"/>
              </a:rPr>
              <a:t> </a:t>
            </a:r>
            <a:r>
              <a:rPr lang="hr-HR" sz="5000" b="1" i="0" dirty="0" err="1">
                <a:effectLst/>
                <a:latin typeface="Open Sans"/>
              </a:rPr>
              <a:t>Throws</a:t>
            </a:r>
            <a:endParaRPr lang="hr-HR" sz="5000" b="1" i="0" dirty="0">
              <a:effectLst/>
              <a:latin typeface="Open Sans"/>
            </a:endParaRPr>
          </a:p>
        </p:txBody>
      </p:sp>
      <p:grpSp>
        <p:nvGrpSpPr>
          <p:cNvPr id="34"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Rezervirano mjesto sadržaja 2">
            <a:extLst>
              <a:ext uri="{FF2B5EF4-FFF2-40B4-BE49-F238E27FC236}">
                <a16:creationId xmlns:a16="http://schemas.microsoft.com/office/drawing/2014/main" id="{870C2A53-AAC8-4716-BCDE-DA217080C8B2}"/>
              </a:ext>
            </a:extLst>
          </p:cNvPr>
          <p:cNvGraphicFramePr>
            <a:graphicFrameLocks noGrp="1"/>
          </p:cNvGraphicFramePr>
          <p:nvPr>
            <p:ph idx="1"/>
            <p:extLst>
              <p:ext uri="{D42A27DB-BD31-4B8C-83A1-F6EECF244321}">
                <p14:modId xmlns:p14="http://schemas.microsoft.com/office/powerpoint/2010/main" val="2547260884"/>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niOkvir 3">
            <a:extLst>
              <a:ext uri="{FF2B5EF4-FFF2-40B4-BE49-F238E27FC236}">
                <a16:creationId xmlns:a16="http://schemas.microsoft.com/office/drawing/2014/main" id="{07D18962-3F63-4DEF-BA53-17133542BDE8}"/>
              </a:ext>
            </a:extLst>
          </p:cNvPr>
          <p:cNvSpPr txBox="1"/>
          <p:nvPr/>
        </p:nvSpPr>
        <p:spPr>
          <a:xfrm>
            <a:off x="594360" y="5015345"/>
            <a:ext cx="4426527" cy="923330"/>
          </a:xfrm>
          <a:prstGeom prst="rect">
            <a:avLst/>
          </a:prstGeom>
          <a:noFill/>
        </p:spPr>
        <p:txBody>
          <a:bodyPr wrap="square" rtlCol="0">
            <a:spAutoFit/>
          </a:bodyPr>
          <a:lstStyle/>
          <a:p>
            <a:r>
              <a:rPr lang="hr-HR" dirty="0">
                <a:hlinkClick r:id="rId7"/>
              </a:rPr>
              <a:t>https://ultimatefrisbeehq.com/ultimate-frisbee-throws/</a:t>
            </a:r>
            <a:endParaRPr lang="hr-HR" dirty="0"/>
          </a:p>
          <a:p>
            <a:endParaRPr lang="hr-HR" dirty="0"/>
          </a:p>
        </p:txBody>
      </p:sp>
    </p:spTree>
    <p:extLst>
      <p:ext uri="{BB962C8B-B14F-4D97-AF65-F5344CB8AC3E}">
        <p14:creationId xmlns:p14="http://schemas.microsoft.com/office/powerpoint/2010/main" val="303436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EFBF79-0195-49F0-8E1F-CBF1DC80457C}"/>
              </a:ext>
            </a:extLst>
          </p:cNvPr>
          <p:cNvSpPr>
            <a:spLocks noGrp="1"/>
          </p:cNvSpPr>
          <p:nvPr>
            <p:ph type="title"/>
          </p:nvPr>
        </p:nvSpPr>
        <p:spPr/>
        <p:txBody>
          <a:bodyPr/>
          <a:lstStyle/>
          <a:p>
            <a:r>
              <a:rPr lang="en-US" b="1" i="0" dirty="0">
                <a:solidFill>
                  <a:srgbClr val="252525"/>
                </a:solidFill>
                <a:effectLst/>
                <a:latin typeface="Alegreya Sans"/>
              </a:rPr>
              <a:t>Types of </a:t>
            </a:r>
            <a:r>
              <a:rPr lang="hr-HR" b="1" dirty="0" err="1">
                <a:solidFill>
                  <a:srgbClr val="252525"/>
                </a:solidFill>
                <a:latin typeface="Alegreya Sans"/>
              </a:rPr>
              <a:t>Catching</a:t>
            </a:r>
            <a:br>
              <a:rPr lang="en-US" b="0" i="0" dirty="0">
                <a:solidFill>
                  <a:srgbClr val="252525"/>
                </a:solidFill>
                <a:effectLst/>
                <a:latin typeface="Alegreya Sans"/>
              </a:rPr>
            </a:br>
            <a:endParaRPr lang="hr-HR" dirty="0"/>
          </a:p>
        </p:txBody>
      </p:sp>
      <p:graphicFrame>
        <p:nvGraphicFramePr>
          <p:cNvPr id="5" name="Rezervirano mjesto sadržaja 2">
            <a:extLst>
              <a:ext uri="{FF2B5EF4-FFF2-40B4-BE49-F238E27FC236}">
                <a16:creationId xmlns:a16="http://schemas.microsoft.com/office/drawing/2014/main" id="{87B30F1B-55F0-4E33-BD13-185C7D4F5ED0}"/>
              </a:ext>
            </a:extLst>
          </p:cNvPr>
          <p:cNvGraphicFramePr>
            <a:graphicFrameLocks noGrp="1"/>
          </p:cNvGraphicFramePr>
          <p:nvPr>
            <p:ph idx="1"/>
            <p:extLst>
              <p:ext uri="{D42A27DB-BD31-4B8C-83A1-F6EECF244321}">
                <p14:modId xmlns:p14="http://schemas.microsoft.com/office/powerpoint/2010/main" val="937459922"/>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1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Slika 6" descr="Slika na kojoj se prikazuje trava, na otvorenom, polje, osoba&#10;&#10;Opis je automatski generiran">
            <a:extLst>
              <a:ext uri="{FF2B5EF4-FFF2-40B4-BE49-F238E27FC236}">
                <a16:creationId xmlns:a16="http://schemas.microsoft.com/office/drawing/2014/main" id="{ADAB7F75-FE9F-48BF-AAD3-D0CF84AFE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2895600"/>
            <a:ext cx="4711700" cy="3124200"/>
          </a:xfrm>
          <a:prstGeom prst="rect">
            <a:avLst/>
          </a:prstGeom>
        </p:spPr>
      </p:pic>
      <p:pic>
        <p:nvPicPr>
          <p:cNvPr id="5" name="Rezervirano mjesto sadržaja 4" descr="Slika na kojoj se prikazuje frizbi, na otvorenom, osoba, igranje&#10;&#10;Opis je automatski generiran">
            <a:extLst>
              <a:ext uri="{FF2B5EF4-FFF2-40B4-BE49-F238E27FC236}">
                <a16:creationId xmlns:a16="http://schemas.microsoft.com/office/drawing/2014/main" id="{DEF2CE1B-2751-4575-9A48-862C7E05001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08700" y="2895600"/>
            <a:ext cx="4711700" cy="3124200"/>
          </a:xfrm>
        </p:spPr>
      </p:pic>
      <p:sp>
        <p:nvSpPr>
          <p:cNvPr id="2" name="Naslov 1">
            <a:extLst>
              <a:ext uri="{FF2B5EF4-FFF2-40B4-BE49-F238E27FC236}">
                <a16:creationId xmlns:a16="http://schemas.microsoft.com/office/drawing/2014/main" id="{9EFF5471-11A4-451E-A505-B693B449DF36}"/>
              </a:ext>
            </a:extLst>
          </p:cNvPr>
          <p:cNvSpPr>
            <a:spLocks noGrp="1"/>
          </p:cNvSpPr>
          <p:nvPr>
            <p:ph type="title"/>
          </p:nvPr>
        </p:nvSpPr>
        <p:spPr>
          <a:xfrm>
            <a:off x="1179226" y="826680"/>
            <a:ext cx="9833548" cy="1325563"/>
          </a:xfrm>
        </p:spPr>
        <p:txBody>
          <a:bodyPr>
            <a:normAutofit/>
          </a:bodyPr>
          <a:lstStyle/>
          <a:p>
            <a:pPr algn="ctr"/>
            <a:r>
              <a:rPr lang="hr-HR" sz="4000">
                <a:solidFill>
                  <a:srgbClr val="FFFFFF"/>
                </a:solidFill>
                <a:latin typeface="Times New Roman" panose="02020603050405020304" pitchFamily="18" charset="0"/>
                <a:cs typeface="Times New Roman" panose="02020603050405020304" pitchFamily="18" charset="0"/>
              </a:rPr>
              <a:t>PANCAKE</a:t>
            </a:r>
          </a:p>
        </p:txBody>
      </p:sp>
    </p:spTree>
    <p:extLst>
      <p:ext uri="{BB962C8B-B14F-4D97-AF65-F5344CB8AC3E}">
        <p14:creationId xmlns:p14="http://schemas.microsoft.com/office/powerpoint/2010/main" val="54100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7" name="Slika 6">
            <a:extLst>
              <a:ext uri="{FF2B5EF4-FFF2-40B4-BE49-F238E27FC236}">
                <a16:creationId xmlns:a16="http://schemas.microsoft.com/office/drawing/2014/main" id="{3A245F76-1C5D-44DC-82BB-F5A6B0B89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863" y="2678113"/>
            <a:ext cx="4746625" cy="3073400"/>
          </a:xfrm>
          <a:prstGeom prst="rect">
            <a:avLst/>
          </a:prstGeom>
        </p:spPr>
      </p:pic>
      <p:sp>
        <p:nvSpPr>
          <p:cNvPr id="8" name="Naslov 7">
            <a:extLst>
              <a:ext uri="{FF2B5EF4-FFF2-40B4-BE49-F238E27FC236}">
                <a16:creationId xmlns:a16="http://schemas.microsoft.com/office/drawing/2014/main" id="{DF7DC82C-025F-4CF7-ACCC-F02B2496FBC1}"/>
              </a:ext>
            </a:extLst>
          </p:cNvPr>
          <p:cNvSpPr>
            <a:spLocks noGrp="1"/>
          </p:cNvSpPr>
          <p:nvPr>
            <p:ph type="title"/>
          </p:nvPr>
        </p:nvSpPr>
        <p:spPr>
          <a:xfrm>
            <a:off x="535020" y="685800"/>
            <a:ext cx="3057476" cy="5105400"/>
          </a:xfrm>
        </p:spPr>
        <p:txBody>
          <a:bodyPr>
            <a:normAutofit/>
          </a:bodyPr>
          <a:lstStyle/>
          <a:p>
            <a:r>
              <a:rPr lang="hr-HR" sz="4000" dirty="0" err="1">
                <a:solidFill>
                  <a:srgbClr val="FFFFFF"/>
                </a:solidFill>
                <a:latin typeface="Arial Black" panose="020B0A04020102020204" pitchFamily="34" charset="0"/>
              </a:rPr>
              <a:t>What</a:t>
            </a:r>
            <a:r>
              <a:rPr lang="hr-HR" sz="4000" dirty="0">
                <a:solidFill>
                  <a:srgbClr val="FFFFFF"/>
                </a:solidFill>
                <a:latin typeface="Arial Black" panose="020B0A04020102020204" pitchFamily="34" charset="0"/>
              </a:rPr>
              <a:t> </a:t>
            </a:r>
            <a:r>
              <a:rPr lang="hr-HR" sz="4000" dirty="0" err="1">
                <a:solidFill>
                  <a:srgbClr val="FFFFFF"/>
                </a:solidFill>
                <a:latin typeface="Arial Black" panose="020B0A04020102020204" pitchFamily="34" charset="0"/>
              </a:rPr>
              <a:t>is</a:t>
            </a:r>
            <a:r>
              <a:rPr lang="hr-HR" sz="4000" dirty="0">
                <a:solidFill>
                  <a:srgbClr val="FFFFFF"/>
                </a:solidFill>
                <a:latin typeface="Arial Black" panose="020B0A04020102020204" pitchFamily="34" charset="0"/>
              </a:rPr>
              <a:t> </a:t>
            </a:r>
            <a:r>
              <a:rPr lang="hr-HR" sz="4000" dirty="0" err="1">
                <a:solidFill>
                  <a:srgbClr val="FFFFFF"/>
                </a:solidFill>
                <a:latin typeface="Arial Black" panose="020B0A04020102020204" pitchFamily="34" charset="0"/>
              </a:rPr>
              <a:t>Ultimate</a:t>
            </a:r>
            <a:r>
              <a:rPr lang="hr-HR" sz="4000" dirty="0">
                <a:solidFill>
                  <a:srgbClr val="FFFFFF"/>
                </a:solidFill>
                <a:latin typeface="Arial Black" panose="020B0A04020102020204" pitchFamily="34" charset="0"/>
              </a:rPr>
              <a:t>?</a:t>
            </a:r>
          </a:p>
        </p:txBody>
      </p:sp>
      <p:sp>
        <p:nvSpPr>
          <p:cNvPr id="3" name="Rezervirano mjesto sadržaja 2">
            <a:extLst>
              <a:ext uri="{FF2B5EF4-FFF2-40B4-BE49-F238E27FC236}">
                <a16:creationId xmlns:a16="http://schemas.microsoft.com/office/drawing/2014/main" id="{8A419BBA-1F57-489B-9F39-341762C9D8BF}"/>
              </a:ext>
            </a:extLst>
          </p:cNvPr>
          <p:cNvSpPr>
            <a:spLocks noGrp="1"/>
          </p:cNvSpPr>
          <p:nvPr>
            <p:ph idx="1"/>
          </p:nvPr>
        </p:nvSpPr>
        <p:spPr>
          <a:xfrm>
            <a:off x="5884863" y="728663"/>
            <a:ext cx="4746625" cy="1866900"/>
          </a:xfrm>
        </p:spPr>
        <p:txBody>
          <a:bodyPr wrap="square" anchor="t">
            <a:normAutofit/>
          </a:bodyPr>
          <a:lstStyle/>
          <a:p>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Ultimate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also</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originally</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known</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as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ultimate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Frisbee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is</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low-contact</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team</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sport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played</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with</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flying</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disc</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Frisbee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Points</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scored</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by</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passing</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disc</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to a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teammate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in</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opposing</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r-HR" sz="2000" dirty="0" err="1">
                <a:effectLst/>
                <a:latin typeface="Times New Roman" panose="02020603050405020304" pitchFamily="18" charset="0"/>
                <a:ea typeface="Times New Roman" panose="02020603050405020304" pitchFamily="18" charset="0"/>
                <a:cs typeface="Times New Roman" panose="02020603050405020304" pitchFamily="18" charset="0"/>
              </a:rPr>
              <a:t>end</a:t>
            </a:r>
            <a:r>
              <a:rPr lang="hr-HR" sz="2000" dirty="0">
                <a:effectLst/>
                <a:latin typeface="Times New Roman" panose="02020603050405020304" pitchFamily="18" charset="0"/>
                <a:ea typeface="Times New Roman" panose="02020603050405020304" pitchFamily="18" charset="0"/>
                <a:cs typeface="Times New Roman" panose="02020603050405020304" pitchFamily="18" charset="0"/>
              </a:rPr>
              <a:t> zone</a:t>
            </a:r>
            <a:endParaRPr lang="hr-H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82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9EFF5471-11A4-451E-A505-B693B449DF36}"/>
              </a:ext>
            </a:extLst>
          </p:cNvPr>
          <p:cNvSpPr>
            <a:spLocks noGrp="1"/>
          </p:cNvSpPr>
          <p:nvPr>
            <p:ph type="title"/>
          </p:nvPr>
        </p:nvSpPr>
        <p:spPr>
          <a:xfrm>
            <a:off x="1179226" y="826680"/>
            <a:ext cx="9833548" cy="1325563"/>
          </a:xfrm>
        </p:spPr>
        <p:txBody>
          <a:bodyPr>
            <a:normAutofit/>
          </a:bodyPr>
          <a:lstStyle/>
          <a:p>
            <a:pPr algn="ctr"/>
            <a:r>
              <a:rPr lang="hr-HR" sz="4000" dirty="0">
                <a:solidFill>
                  <a:srgbClr val="FFFFFF"/>
                </a:solidFill>
                <a:latin typeface="Times New Roman" panose="02020603050405020304" pitchFamily="18" charset="0"/>
                <a:cs typeface="Times New Roman" panose="02020603050405020304" pitchFamily="18" charset="0"/>
              </a:rPr>
              <a:t>TWO HAND GRAB</a:t>
            </a:r>
          </a:p>
        </p:txBody>
      </p:sp>
      <p:pic>
        <p:nvPicPr>
          <p:cNvPr id="8" name="Rezervirano mjesto sadržaja 7" descr="Slika na kojoj se prikazuje trava, stol, tanjur, torta&#10;&#10;Opis je automatski generiran">
            <a:extLst>
              <a:ext uri="{FF2B5EF4-FFF2-40B4-BE49-F238E27FC236}">
                <a16:creationId xmlns:a16="http://schemas.microsoft.com/office/drawing/2014/main" id="{A1968384-5D93-4CA5-8EBC-326037ACEE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2675" y="2909648"/>
            <a:ext cx="4662488" cy="3102674"/>
          </a:xfrm>
        </p:spPr>
      </p:pic>
      <p:pic>
        <p:nvPicPr>
          <p:cNvPr id="10" name="Slika 9" descr="Slika na kojoj se prikazuje trava, na otvorenom, sport, igra&#10;&#10;Opis je automatski generiran">
            <a:extLst>
              <a:ext uri="{FF2B5EF4-FFF2-40B4-BE49-F238E27FC236}">
                <a16:creationId xmlns:a16="http://schemas.microsoft.com/office/drawing/2014/main" id="{3397FDE6-F592-4B43-A9B1-8C4F805F4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848" y="2909649"/>
            <a:ext cx="4662487" cy="3102673"/>
          </a:xfrm>
          <a:prstGeom prst="rect">
            <a:avLst/>
          </a:prstGeom>
        </p:spPr>
      </p:pic>
    </p:spTree>
    <p:extLst>
      <p:ext uri="{BB962C8B-B14F-4D97-AF65-F5344CB8AC3E}">
        <p14:creationId xmlns:p14="http://schemas.microsoft.com/office/powerpoint/2010/main" val="281362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DE51EE0A-6AD0-4B0B-A69C-0BA1139B74D6}"/>
              </a:ext>
            </a:extLst>
          </p:cNvPr>
          <p:cNvSpPr>
            <a:spLocks noGrp="1"/>
          </p:cNvSpPr>
          <p:nvPr>
            <p:ph type="title"/>
          </p:nvPr>
        </p:nvSpPr>
        <p:spPr/>
        <p:txBody>
          <a:bodyPr/>
          <a:lstStyle/>
          <a:p>
            <a:pPr algn="ctr"/>
            <a:r>
              <a:rPr lang="hr-HR" sz="4400" b="1" i="0" dirty="0">
                <a:effectLst/>
                <a:latin typeface="Times New Roman" panose="02020603050405020304" pitchFamily="18" charset="0"/>
                <a:cs typeface="Times New Roman" panose="02020603050405020304" pitchFamily="18" charset="0"/>
              </a:rPr>
              <a:t>Advanced </a:t>
            </a:r>
            <a:r>
              <a:rPr lang="hr-HR" sz="4400" b="1" i="0" dirty="0" err="1">
                <a:effectLst/>
                <a:latin typeface="Times New Roman" panose="02020603050405020304" pitchFamily="18" charset="0"/>
                <a:cs typeface="Times New Roman" panose="02020603050405020304" pitchFamily="18" charset="0"/>
              </a:rPr>
              <a:t>Ultimate</a:t>
            </a:r>
            <a:r>
              <a:rPr lang="hr-HR" sz="4400" b="1" i="0" dirty="0">
                <a:effectLst/>
                <a:latin typeface="Times New Roman" panose="02020603050405020304" pitchFamily="18" charset="0"/>
                <a:cs typeface="Times New Roman" panose="02020603050405020304" pitchFamily="18" charset="0"/>
              </a:rPr>
              <a:t> </a:t>
            </a:r>
            <a:r>
              <a:rPr lang="hr-HR" sz="4400" b="1" i="0" dirty="0" err="1">
                <a:effectLst/>
                <a:latin typeface="Times New Roman" panose="02020603050405020304" pitchFamily="18" charset="0"/>
                <a:cs typeface="Times New Roman" panose="02020603050405020304" pitchFamily="18" charset="0"/>
              </a:rPr>
              <a:t>Catches</a:t>
            </a:r>
            <a:endParaRPr lang="hr-HR" dirty="0">
              <a:latin typeface="Times New Roman" panose="02020603050405020304" pitchFamily="18" charset="0"/>
              <a:cs typeface="Times New Roman" panose="02020603050405020304" pitchFamily="18" charset="0"/>
            </a:endParaRPr>
          </a:p>
        </p:txBody>
      </p:sp>
      <p:graphicFrame>
        <p:nvGraphicFramePr>
          <p:cNvPr id="7" name="Rezervirano mjesto sadržaja 4">
            <a:extLst>
              <a:ext uri="{FF2B5EF4-FFF2-40B4-BE49-F238E27FC236}">
                <a16:creationId xmlns:a16="http://schemas.microsoft.com/office/drawing/2014/main" id="{F1CB7D54-D239-4D2D-BA0A-FA23D1666147}"/>
              </a:ext>
            </a:extLst>
          </p:cNvPr>
          <p:cNvGraphicFramePr>
            <a:graphicFrameLocks noGrp="1"/>
          </p:cNvGraphicFramePr>
          <p:nvPr>
            <p:ph idx="1"/>
            <p:extLst>
              <p:ext uri="{D42A27DB-BD31-4B8C-83A1-F6EECF244321}">
                <p14:modId xmlns:p14="http://schemas.microsoft.com/office/powerpoint/2010/main" val="1059131975"/>
              </p:ext>
            </p:extLst>
          </p:nvPr>
        </p:nvGraphicFramePr>
        <p:xfrm>
          <a:off x="1821872" y="1950316"/>
          <a:ext cx="8818418" cy="3480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niOkvir 5">
            <a:extLst>
              <a:ext uri="{FF2B5EF4-FFF2-40B4-BE49-F238E27FC236}">
                <a16:creationId xmlns:a16="http://schemas.microsoft.com/office/drawing/2014/main" id="{7E075C7A-85EA-4114-90CE-B0DAFBE37B9C}"/>
              </a:ext>
            </a:extLst>
          </p:cNvPr>
          <p:cNvSpPr txBox="1"/>
          <p:nvPr/>
        </p:nvSpPr>
        <p:spPr>
          <a:xfrm>
            <a:off x="4835236" y="5574361"/>
            <a:ext cx="7356764" cy="646331"/>
          </a:xfrm>
          <a:prstGeom prst="rect">
            <a:avLst/>
          </a:prstGeom>
          <a:noFill/>
        </p:spPr>
        <p:txBody>
          <a:bodyPr wrap="square" rtlCol="0">
            <a:spAutoFit/>
          </a:bodyPr>
          <a:lstStyle/>
          <a:p>
            <a:r>
              <a:rPr lang="hr-HR" dirty="0">
                <a:hlinkClick r:id="rId7"/>
              </a:rPr>
              <a:t>https://windsorultimate.com/page/how-to-catch-a-frisbee</a:t>
            </a:r>
            <a:endParaRPr lang="hr-HR" dirty="0"/>
          </a:p>
          <a:p>
            <a:endParaRPr lang="hr-HR" dirty="0"/>
          </a:p>
        </p:txBody>
      </p:sp>
    </p:spTree>
    <p:extLst>
      <p:ext uri="{BB962C8B-B14F-4D97-AF65-F5344CB8AC3E}">
        <p14:creationId xmlns:p14="http://schemas.microsoft.com/office/powerpoint/2010/main" val="403657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Rezervirano mjesto sadržaja 4" descr="Slika na kojoj se prikazuje trava, na otvorenom, osoba, sport&#10;&#10;Opis je automatski generiran">
            <a:extLst>
              <a:ext uri="{FF2B5EF4-FFF2-40B4-BE49-F238E27FC236}">
                <a16:creationId xmlns:a16="http://schemas.microsoft.com/office/drawing/2014/main" id="{4B6DF0E0-06E4-4886-9421-849749D98F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99" r="1" b="4581"/>
          <a:stretch/>
        </p:blipFill>
        <p:spPr>
          <a:xfrm>
            <a:off x="643467" y="643467"/>
            <a:ext cx="10905066" cy="5571066"/>
          </a:xfrm>
          <a:prstGeom prst="rect">
            <a:avLst/>
          </a:prstGeom>
        </p:spPr>
      </p:pic>
    </p:spTree>
    <p:extLst>
      <p:ext uri="{BB962C8B-B14F-4D97-AF65-F5344CB8AC3E}">
        <p14:creationId xmlns:p14="http://schemas.microsoft.com/office/powerpoint/2010/main" val="177937459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Rezervirano mjesto sadržaja 4" descr="Slika na kojoj se prikazuje trava, osoba, na otvorenom, polje&#10;&#10;Opis je automatski generiran">
            <a:extLst>
              <a:ext uri="{FF2B5EF4-FFF2-40B4-BE49-F238E27FC236}">
                <a16:creationId xmlns:a16="http://schemas.microsoft.com/office/drawing/2014/main" id="{2112A978-7E11-4C01-B22A-4BF1A742C6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81"/>
          <a:stretch/>
        </p:blipFill>
        <p:spPr>
          <a:xfrm>
            <a:off x="321733" y="321733"/>
            <a:ext cx="11548534" cy="6214534"/>
          </a:xfrm>
          <a:prstGeom prst="rect">
            <a:avLst/>
          </a:prstGeom>
        </p:spPr>
      </p:pic>
    </p:spTree>
    <p:extLst>
      <p:ext uri="{BB962C8B-B14F-4D97-AF65-F5344CB8AC3E}">
        <p14:creationId xmlns:p14="http://schemas.microsoft.com/office/powerpoint/2010/main" val="120380759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Rezervirano mjesto sadržaja 4" descr="Slika na kojoj se prikazuje trava, na otvorenom, sport, igra&#10;&#10;Opis je automatski generiran">
            <a:extLst>
              <a:ext uri="{FF2B5EF4-FFF2-40B4-BE49-F238E27FC236}">
                <a16:creationId xmlns:a16="http://schemas.microsoft.com/office/drawing/2014/main" id="{0AA947A7-0D1F-45E0-A0B6-8325EA1DCD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333"/>
          <a:stretch/>
        </p:blipFill>
        <p:spPr>
          <a:xfrm>
            <a:off x="321733" y="321733"/>
            <a:ext cx="11548534" cy="6214534"/>
          </a:xfrm>
          <a:prstGeom prst="rect">
            <a:avLst/>
          </a:prstGeom>
        </p:spPr>
      </p:pic>
    </p:spTree>
    <p:extLst>
      <p:ext uri="{BB962C8B-B14F-4D97-AF65-F5344CB8AC3E}">
        <p14:creationId xmlns:p14="http://schemas.microsoft.com/office/powerpoint/2010/main" val="58185058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CCEBCB-9D95-4DD6-B5E5-A710912290C8}"/>
              </a:ext>
            </a:extLst>
          </p:cNvPr>
          <p:cNvSpPr>
            <a:spLocks noGrp="1"/>
          </p:cNvSpPr>
          <p:nvPr>
            <p:ph type="title"/>
          </p:nvPr>
        </p:nvSpPr>
        <p:spPr>
          <a:xfrm>
            <a:off x="648930" y="629266"/>
            <a:ext cx="3605572" cy="1676603"/>
          </a:xfrm>
        </p:spPr>
        <p:txBody>
          <a:bodyPr>
            <a:normAutofit/>
          </a:bodyPr>
          <a:lstStyle/>
          <a:p>
            <a:r>
              <a:rPr lang="hr-HR" sz="4000">
                <a:latin typeface="Times New Roman" panose="02020603050405020304" pitchFamily="18" charset="0"/>
                <a:cs typeface="Times New Roman" panose="02020603050405020304" pitchFamily="18" charset="0"/>
              </a:rPr>
              <a:t>SPIRIT OF THE GAME</a:t>
            </a:r>
          </a:p>
        </p:txBody>
      </p:sp>
      <p:sp>
        <p:nvSpPr>
          <p:cNvPr id="3" name="Rezervirano mjesto sadržaja 2">
            <a:extLst>
              <a:ext uri="{FF2B5EF4-FFF2-40B4-BE49-F238E27FC236}">
                <a16:creationId xmlns:a16="http://schemas.microsoft.com/office/drawing/2014/main" id="{70DDDB97-0B1B-4C4F-92DD-24ADEBEB86FB}"/>
              </a:ext>
            </a:extLst>
          </p:cNvPr>
          <p:cNvSpPr>
            <a:spLocks noGrp="1"/>
          </p:cNvSpPr>
          <p:nvPr>
            <p:ph idx="1"/>
          </p:nvPr>
        </p:nvSpPr>
        <p:spPr>
          <a:xfrm>
            <a:off x="648931" y="2438401"/>
            <a:ext cx="3605571" cy="3779520"/>
          </a:xfrm>
        </p:spPr>
        <p:txBody>
          <a:bodyPr>
            <a:normAutofit/>
          </a:bodyPr>
          <a:lstStyle/>
          <a:p>
            <a:r>
              <a:rPr lang="en-US" sz="1800" b="0" i="0">
                <a:effectLst/>
                <a:latin typeface="Times New Roman" panose="02020603050405020304" pitchFamily="18" charset="0"/>
                <a:cs typeface="Times New Roman" panose="02020603050405020304" pitchFamily="18" charset="0"/>
              </a:rPr>
              <a:t>Ultimate relies upon a Spirit of the Game that places the responsibility for fair play on every player.</a:t>
            </a:r>
            <a:endParaRPr lang="hr-HR" sz="1800" b="0" i="0">
              <a:effectLst/>
              <a:latin typeface="Times New Roman" panose="02020603050405020304" pitchFamily="18" charset="0"/>
              <a:cs typeface="Times New Roman" panose="02020603050405020304" pitchFamily="18" charset="0"/>
            </a:endParaRPr>
          </a:p>
          <a:p>
            <a:r>
              <a:rPr lang="en-US" sz="1800" b="0" i="0">
                <a:effectLst/>
                <a:latin typeface="Times New Roman" panose="02020603050405020304" pitchFamily="18" charset="0"/>
                <a:cs typeface="Times New Roman" panose="02020603050405020304" pitchFamily="18" charset="0"/>
              </a:rPr>
              <a:t> There are no referees; the players are solely responsible for following and enforcing the rules, even at World Championship.</a:t>
            </a:r>
            <a:endParaRPr lang="hr-HR" sz="1800" b="0" i="0">
              <a:effectLst/>
              <a:latin typeface="Times New Roman" panose="02020603050405020304" pitchFamily="18" charset="0"/>
              <a:cs typeface="Times New Roman" panose="02020603050405020304" pitchFamily="18" charset="0"/>
            </a:endParaRPr>
          </a:p>
          <a:p>
            <a:r>
              <a:rPr lang="en-US" sz="1800" b="0" i="0">
                <a:effectLst/>
                <a:latin typeface="Times New Roman" panose="02020603050405020304" pitchFamily="18" charset="0"/>
                <a:cs typeface="Times New Roman" panose="02020603050405020304" pitchFamily="18" charset="0"/>
              </a:rPr>
              <a:t>Competitive play is encouraged, but never at the expense of respect between players, adherence to the rules, and the basic joy of play.</a:t>
            </a:r>
            <a:endParaRPr lang="hr-HR" sz="18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osoba, trava, na otvorenom, igra&#10;&#10;Opis je automatski generiran">
            <a:extLst>
              <a:ext uri="{FF2B5EF4-FFF2-40B4-BE49-F238E27FC236}">
                <a16:creationId xmlns:a16="http://schemas.microsoft.com/office/drawing/2014/main" id="{4663F40D-BB60-41D7-8BA0-1F47D40D6BC5}"/>
              </a:ext>
            </a:extLst>
          </p:cNvPr>
          <p:cNvPicPr>
            <a:picLocks noChangeAspect="1"/>
          </p:cNvPicPr>
          <p:nvPr/>
        </p:nvPicPr>
        <p:blipFill rotWithShape="1">
          <a:blip r:embed="rId2">
            <a:extLst>
              <a:ext uri="{28A0092B-C50C-407E-A947-70E740481C1C}">
                <a14:useLocalDpi xmlns:a14="http://schemas.microsoft.com/office/drawing/2010/main" val="0"/>
              </a:ext>
            </a:extLst>
          </a:blip>
          <a:srcRect l="380" r="12837" b="-1"/>
          <a:stretch/>
        </p:blipFill>
        <p:spPr>
          <a:xfrm>
            <a:off x="5283708" y="722376"/>
            <a:ext cx="6263640" cy="5413248"/>
          </a:xfrm>
          <a:prstGeom prst="rect">
            <a:avLst/>
          </a:prstGeom>
          <a:effectLst/>
        </p:spPr>
      </p:pic>
    </p:spTree>
    <p:extLst>
      <p:ext uri="{BB962C8B-B14F-4D97-AF65-F5344CB8AC3E}">
        <p14:creationId xmlns:p14="http://schemas.microsoft.com/office/powerpoint/2010/main" val="219912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9C1EF26A-8B41-467C-A00D-4ECA107C6067}"/>
              </a:ext>
            </a:extLst>
          </p:cNvPr>
          <p:cNvSpPr>
            <a:spLocks noGrp="1"/>
          </p:cNvSpPr>
          <p:nvPr>
            <p:ph type="title"/>
          </p:nvPr>
        </p:nvSpPr>
        <p:spPr>
          <a:xfrm>
            <a:off x="640079" y="2053641"/>
            <a:ext cx="3669161" cy="2760098"/>
          </a:xfrm>
        </p:spPr>
        <p:txBody>
          <a:bodyPr>
            <a:normAutofit/>
          </a:bodyPr>
          <a:lstStyle/>
          <a:p>
            <a:r>
              <a:rPr lang="hr-HR">
                <a:solidFill>
                  <a:srgbClr val="FFFFFF"/>
                </a:solidFill>
                <a:latin typeface="Times New Roman" panose="02020603050405020304" pitchFamily="18" charset="0"/>
                <a:cs typeface="Times New Roman" panose="02020603050405020304" pitchFamily="18" charset="0"/>
              </a:rPr>
              <a:t>SUMMARY:</a:t>
            </a:r>
          </a:p>
        </p:txBody>
      </p:sp>
      <p:sp>
        <p:nvSpPr>
          <p:cNvPr id="3" name="Rezervirano mjesto sadržaja 2">
            <a:extLst>
              <a:ext uri="{FF2B5EF4-FFF2-40B4-BE49-F238E27FC236}">
                <a16:creationId xmlns:a16="http://schemas.microsoft.com/office/drawing/2014/main" id="{4D16D873-8D74-40CC-AD73-7F805A24FBCD}"/>
              </a:ext>
            </a:extLst>
          </p:cNvPr>
          <p:cNvSpPr>
            <a:spLocks noGrp="1"/>
          </p:cNvSpPr>
          <p:nvPr>
            <p:ph idx="1"/>
          </p:nvPr>
        </p:nvSpPr>
        <p:spPr>
          <a:xfrm>
            <a:off x="6090574" y="801866"/>
            <a:ext cx="5306084" cy="5230634"/>
          </a:xfrm>
        </p:spPr>
        <p:txBody>
          <a:bodyPr anchor="ctr">
            <a:normAutofit/>
          </a:bodyPr>
          <a:lstStyle/>
          <a:p>
            <a:pPr marL="0" indent="0" fontAlgn="base">
              <a:spcAft>
                <a:spcPts val="240"/>
              </a:spcAft>
              <a:buNone/>
            </a:pPr>
            <a:r>
              <a:rPr lang="hr-HR" sz="1500" kern="1800" spc="1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Ultimate in 10 Simple Rules</a:t>
            </a:r>
            <a:endPar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hr-HR"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The Field: </a:t>
            </a: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rectangular shape with end zones at each end. A regulation field is 70 yards long by 40 yards wide, with end zones 20 yards deep.</a:t>
            </a:r>
          </a:p>
          <a:p>
            <a:pPr marL="0" indent="0">
              <a:buNone/>
            </a:pP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Starting Play: </a:t>
            </a: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point begins with both teams lining up on the front of opposite end zone lines. The defense throws ("pulls") the disc to the offense. A regulation game has seven players per team.</a:t>
            </a:r>
          </a:p>
          <a:p>
            <a:pPr marL="0" indent="0">
              <a:buNone/>
            </a:pP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Scoring:</a:t>
            </a: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Each time the offense catches a pass in the defense's end zone, the offense scores a point. The teams switch direction after every goal, and the next point begins with a new pull by the team that just scored.</a:t>
            </a:r>
          </a:p>
          <a:p>
            <a:pPr marL="0" indent="0">
              <a:buNone/>
            </a:pP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Movement of the Disc:</a:t>
            </a:r>
            <a:r>
              <a:rPr lang="hr-HR"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disc may be advanced in any direction by completing a pass to a teammate. Players may not run with the disc. The person with the disc ("thrower") has ten seconds to throw the disc. The defender guarding the thrower ("marker") counts out the stall count.</a:t>
            </a:r>
          </a:p>
          <a:p>
            <a:pPr marL="0" indent="0">
              <a:buNone/>
            </a:pPr>
            <a:endParaRPr lang="hr-HR" sz="15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820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E86A14DA-8400-4634-B943-0CCE904FCFF3}"/>
              </a:ext>
            </a:extLst>
          </p:cNvPr>
          <p:cNvSpPr>
            <a:spLocks noGrp="1"/>
          </p:cNvSpPr>
          <p:nvPr>
            <p:ph idx="1"/>
          </p:nvPr>
        </p:nvSpPr>
        <p:spPr>
          <a:xfrm>
            <a:off x="643467" y="1782981"/>
            <a:ext cx="10905066" cy="4393982"/>
          </a:xfrm>
        </p:spPr>
        <p:txBody>
          <a:bodyPr>
            <a:normAutofit/>
          </a:bodyPr>
          <a:lstStyle/>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5. Change of Possession: </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When a pass is not completed (e.g. out of bounds, drop, block, interception, stalled), the defense immediately takes possession of the disc and becomes the offense.</a:t>
            </a:r>
          </a:p>
          <a:p>
            <a:pPr marL="0" indent="0">
              <a:buNone/>
            </a:pP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6. Substitutions: </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Players not in the game may replace players in the game after a score and during an injury timeout.</a:t>
            </a:r>
          </a:p>
          <a:p>
            <a:pPr marL="0" indent="0">
              <a:buNone/>
            </a:pP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7. Non-contact:</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Players must attempt to avoid physical contact during play. Picks and screens are also prohibited. </a:t>
            </a:r>
          </a:p>
          <a:p>
            <a:pPr marL="0" indent="0">
              <a:buNone/>
            </a:pP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8. Fouls:</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When a player initiates contact that affects the play, a foul occurs. When a foul causes a player to lose possession, the play resumes as if the possession was retained. If the player that the foul was called against disagrees with the foul call, the play is redone.</a:t>
            </a:r>
          </a:p>
          <a:p>
            <a:pPr marL="0" indent="0">
              <a:buNone/>
            </a:pP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9. Self-Officiating: </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Players are responsible for their own foul and line calls. Players resolve their own disputes.</a:t>
            </a:r>
          </a:p>
          <a:p>
            <a:pPr marL="0" indent="0">
              <a:buNone/>
            </a:pP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hr-HR" sz="1400" b="1">
                <a:effectLst/>
                <a:latin typeface="Times New Roman" panose="02020603050405020304" pitchFamily="18" charset="0"/>
                <a:ea typeface="Times New Roman" panose="02020603050405020304" pitchFamily="18" charset="0"/>
                <a:cs typeface="Times New Roman" panose="02020603050405020304" pitchFamily="18" charset="0"/>
              </a:rPr>
              <a:t>10. Spirit of the Game: </a:t>
            </a:r>
            <a:r>
              <a:rPr lang="hr-HR" sz="1400">
                <a:effectLst/>
                <a:latin typeface="Times New Roman" panose="02020603050405020304" pitchFamily="18" charset="0"/>
                <a:ea typeface="Times New Roman" panose="02020603050405020304" pitchFamily="18" charset="0"/>
                <a:cs typeface="Times New Roman" panose="02020603050405020304" pitchFamily="18" charset="0"/>
              </a:rPr>
              <a:t>The foundation of the rules in ultimate is Spirit of the Game, which places the responsibility for fair play on the player. Competitive play is encouraged, but never at the expense of respect between players, adherence to the rules, and the basic joy of play.</a:t>
            </a:r>
          </a:p>
          <a:p>
            <a:pPr marL="0" indent="0">
              <a:buNone/>
            </a:pPr>
            <a:endParaRPr lang="hr-HR" sz="1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834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7836E3C-763C-4864-AA39-7F4222B3C8BF}"/>
              </a:ext>
            </a:extLst>
          </p:cNvPr>
          <p:cNvSpPr>
            <a:spLocks noGrp="1"/>
          </p:cNvSpPr>
          <p:nvPr>
            <p:ph type="title"/>
          </p:nvPr>
        </p:nvSpPr>
        <p:spPr>
          <a:xfrm>
            <a:off x="808638" y="386930"/>
            <a:ext cx="9236700" cy="1188950"/>
          </a:xfrm>
        </p:spPr>
        <p:txBody>
          <a:bodyPr anchor="b">
            <a:normAutofit/>
          </a:bodyPr>
          <a:lstStyle/>
          <a:p>
            <a:r>
              <a:rPr lang="hr-HR" sz="5400">
                <a:latin typeface="Times New Roman" panose="02020603050405020304" pitchFamily="18" charset="0"/>
                <a:cs typeface="Times New Roman" panose="02020603050405020304" pitchFamily="18" charset="0"/>
              </a:rPr>
              <a:t>WEBGRAPHY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671C5D0F-2672-4467-AA23-10E307FABFD5}"/>
              </a:ext>
            </a:extLst>
          </p:cNvPr>
          <p:cNvSpPr>
            <a:spLocks noGrp="1"/>
          </p:cNvSpPr>
          <p:nvPr>
            <p:ph idx="1"/>
          </p:nvPr>
        </p:nvSpPr>
        <p:spPr>
          <a:xfrm>
            <a:off x="793660" y="2599509"/>
            <a:ext cx="10143668" cy="3435531"/>
          </a:xfrm>
        </p:spPr>
        <p:txBody>
          <a:bodyPr anchor="ctr">
            <a:normAutofit/>
          </a:bodyPr>
          <a:lstStyle/>
          <a:p>
            <a:r>
              <a:rPr lang="hr-HR" sz="2200" u="sng">
                <a:effectLst/>
                <a:latin typeface="Times New Roman" panose="02020603050405020304" pitchFamily="18" charset="0"/>
                <a:ea typeface="Times New Roman" panose="02020603050405020304" pitchFamily="18" charset="0"/>
                <a:hlinkClick r:id="rId2"/>
              </a:rPr>
              <a:t>https://en.wikipedia.org/wiki/Ultimate_(sport)</a:t>
            </a:r>
            <a:r>
              <a:rPr lang="hr-HR" sz="2200">
                <a:effectLst/>
                <a:latin typeface="Times New Roman" panose="02020603050405020304" pitchFamily="18" charset="0"/>
                <a:ea typeface="Times New Roman" panose="02020603050405020304" pitchFamily="18" charset="0"/>
              </a:rPr>
              <a:t> </a:t>
            </a:r>
          </a:p>
          <a:p>
            <a:r>
              <a:rPr lang="hr-HR" sz="2200" u="sng">
                <a:effectLst/>
                <a:latin typeface="Times New Roman" panose="02020603050405020304" pitchFamily="18" charset="0"/>
                <a:ea typeface="Times New Roman" panose="02020603050405020304" pitchFamily="18" charset="0"/>
                <a:hlinkClick r:id="rId3"/>
              </a:rPr>
              <a:t>http://www.wfdf.org/sports/ultimate</a:t>
            </a:r>
            <a:r>
              <a:rPr lang="hr-HR" sz="2200">
                <a:effectLst/>
                <a:latin typeface="Times New Roman" panose="02020603050405020304" pitchFamily="18" charset="0"/>
                <a:ea typeface="Times New Roman" panose="02020603050405020304" pitchFamily="18" charset="0"/>
              </a:rPr>
              <a:t>   </a:t>
            </a:r>
          </a:p>
          <a:p>
            <a:r>
              <a:rPr lang="hr-HR" sz="2200" u="sng">
                <a:effectLst/>
                <a:latin typeface="Times New Roman" panose="02020603050405020304" pitchFamily="18" charset="0"/>
                <a:ea typeface="Times New Roman" panose="02020603050405020304" pitchFamily="18" charset="0"/>
                <a:hlinkClick r:id="rId4"/>
              </a:rPr>
              <a:t>https://www.usaultimate.org/rules/</a:t>
            </a:r>
            <a:r>
              <a:rPr lang="hr-HR" sz="2200">
                <a:effectLst/>
                <a:latin typeface="Times New Roman" panose="02020603050405020304" pitchFamily="18" charset="0"/>
                <a:ea typeface="Times New Roman" panose="02020603050405020304" pitchFamily="18" charset="0"/>
              </a:rPr>
              <a:t>   </a:t>
            </a:r>
          </a:p>
          <a:p>
            <a:r>
              <a:rPr lang="hr-HR" sz="2200" u="sng">
                <a:effectLst/>
                <a:latin typeface="Times New Roman" panose="02020603050405020304" pitchFamily="18" charset="0"/>
                <a:ea typeface="Times New Roman" panose="02020603050405020304" pitchFamily="18" charset="0"/>
                <a:hlinkClick r:id="rId5"/>
              </a:rPr>
              <a:t>https://www.scientificamerican.com/article/bring-science-home-frisbee-aerodynamics/</a:t>
            </a:r>
            <a:r>
              <a:rPr lang="hr-HR" sz="2200">
                <a:effectLst/>
                <a:latin typeface="Times New Roman" panose="02020603050405020304" pitchFamily="18" charset="0"/>
                <a:ea typeface="Times New Roman" panose="02020603050405020304" pitchFamily="18" charset="0"/>
              </a:rPr>
              <a:t> </a:t>
            </a:r>
          </a:p>
          <a:p>
            <a:r>
              <a:rPr lang="hr-HR" sz="2200" u="sng">
                <a:effectLst/>
                <a:latin typeface="Times New Roman" panose="02020603050405020304" pitchFamily="18" charset="0"/>
                <a:ea typeface="Times New Roman" panose="02020603050405020304" pitchFamily="18" charset="0"/>
                <a:hlinkClick r:id="rId6"/>
              </a:rPr>
              <a:t>https://www.myactivesg.com/read/2013/8/ultimate-frisbee-101-basics-of-throws-and-catches</a:t>
            </a:r>
            <a:r>
              <a:rPr lang="hr-HR" sz="2200">
                <a:effectLst/>
                <a:latin typeface="Times New Roman" panose="02020603050405020304" pitchFamily="18" charset="0"/>
                <a:ea typeface="Times New Roman" panose="02020603050405020304" pitchFamily="18" charset="0"/>
              </a:rPr>
              <a:t> </a:t>
            </a:r>
          </a:p>
          <a:p>
            <a:r>
              <a:rPr lang="hr-HR" sz="2200" u="sng">
                <a:effectLst/>
                <a:latin typeface="Times New Roman" panose="02020603050405020304" pitchFamily="18" charset="0"/>
                <a:ea typeface="Times New Roman" panose="02020603050405020304" pitchFamily="18" charset="0"/>
                <a:hlinkClick r:id="rId7"/>
              </a:rPr>
              <a:t>https://www.myactivesg.com/sports/frisbee/how-to-play/ultimate-for-beginners/basic-catching-techniques</a:t>
            </a:r>
            <a:endParaRPr lang="hr-HR" sz="2200" u="sng">
              <a:latin typeface="Times New Roman" panose="02020603050405020304" pitchFamily="18" charset="0"/>
              <a:ea typeface="Times New Roman" panose="02020603050405020304" pitchFamily="18" charset="0"/>
            </a:endParaRPr>
          </a:p>
          <a:p>
            <a:pPr marL="0" indent="0">
              <a:buNone/>
            </a:pPr>
            <a:endParaRPr lang="hr-HR" sz="2200">
              <a:effectLst/>
              <a:latin typeface="Times New Roman" panose="02020603050405020304" pitchFamily="18" charset="0"/>
              <a:ea typeface="Times New Roman" panose="02020603050405020304" pitchFamily="18" charset="0"/>
            </a:endParaRPr>
          </a:p>
          <a:p>
            <a:endParaRPr lang="hr-HR" sz="2200"/>
          </a:p>
        </p:txBody>
      </p:sp>
    </p:spTree>
    <p:extLst>
      <p:ext uri="{BB962C8B-B14F-4D97-AF65-F5344CB8AC3E}">
        <p14:creationId xmlns:p14="http://schemas.microsoft.com/office/powerpoint/2010/main" val="3884186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Slika 6">
            <a:extLst>
              <a:ext uri="{FF2B5EF4-FFF2-40B4-BE49-F238E27FC236}">
                <a16:creationId xmlns:a16="http://schemas.microsoft.com/office/drawing/2014/main" id="{18A9B3D9-AD85-4ED6-BCDC-160C5EBCA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88" y="2943225"/>
            <a:ext cx="3425825" cy="3049588"/>
          </a:xfrm>
          <a:prstGeom prst="rect">
            <a:avLst/>
          </a:prstGeom>
        </p:spPr>
      </p:pic>
      <p:pic>
        <p:nvPicPr>
          <p:cNvPr id="5" name="Rezervirano mjesto sadržaja 4" descr="Slika na kojoj se prikazuje pas, trava, na otvorenom, cesta&#10;&#10;Opis je automatski generiran">
            <a:extLst>
              <a:ext uri="{FF2B5EF4-FFF2-40B4-BE49-F238E27FC236}">
                <a16:creationId xmlns:a16="http://schemas.microsoft.com/office/drawing/2014/main" id="{E6226A88-5FA7-43F7-A0EB-6C09866E92C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10163" y="2943225"/>
            <a:ext cx="5481638" cy="3049588"/>
          </a:xfrm>
        </p:spPr>
      </p:pic>
      <p:sp>
        <p:nvSpPr>
          <p:cNvPr id="2" name="Naslov 1">
            <a:extLst>
              <a:ext uri="{FF2B5EF4-FFF2-40B4-BE49-F238E27FC236}">
                <a16:creationId xmlns:a16="http://schemas.microsoft.com/office/drawing/2014/main" id="{50CEC480-834C-4267-A499-4C4A5B16BC49}"/>
              </a:ext>
            </a:extLst>
          </p:cNvPr>
          <p:cNvSpPr>
            <a:spLocks noGrp="1"/>
          </p:cNvSpPr>
          <p:nvPr>
            <p:ph type="title"/>
          </p:nvPr>
        </p:nvSpPr>
        <p:spPr>
          <a:xfrm>
            <a:off x="1179226" y="826680"/>
            <a:ext cx="9833548" cy="1325563"/>
          </a:xfrm>
        </p:spPr>
        <p:txBody>
          <a:bodyPr>
            <a:normAutofit/>
          </a:bodyPr>
          <a:lstStyle/>
          <a:p>
            <a:pPr algn="ctr"/>
            <a:r>
              <a:rPr lang="hr-HR" sz="4000" dirty="0" err="1">
                <a:solidFill>
                  <a:srgbClr val="FFFFFF"/>
                </a:solidFill>
              </a:rPr>
              <a:t>Thanks</a:t>
            </a:r>
            <a:r>
              <a:rPr lang="hr-HR" sz="4000" dirty="0">
                <a:solidFill>
                  <a:srgbClr val="FFFFFF"/>
                </a:solidFill>
              </a:rPr>
              <a:t> for </a:t>
            </a:r>
            <a:r>
              <a:rPr lang="hr-HR" sz="4000" dirty="0" err="1">
                <a:solidFill>
                  <a:srgbClr val="FFFFFF"/>
                </a:solidFill>
              </a:rPr>
              <a:t>watching</a:t>
            </a:r>
            <a:r>
              <a:rPr lang="hr-HR" sz="4000" dirty="0">
                <a:solidFill>
                  <a:srgbClr val="FFFFFF"/>
                </a:solidFill>
              </a:rPr>
              <a:t>!</a:t>
            </a:r>
          </a:p>
        </p:txBody>
      </p:sp>
    </p:spTree>
    <p:extLst>
      <p:ext uri="{BB962C8B-B14F-4D97-AF65-F5344CB8AC3E}">
        <p14:creationId xmlns:p14="http://schemas.microsoft.com/office/powerpoint/2010/main" val="23846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768E5F-89AC-4B23-A73E-5FBF50933660}"/>
              </a:ext>
            </a:extLst>
          </p:cNvPr>
          <p:cNvSpPr>
            <a:spLocks noGrp="1"/>
          </p:cNvSpPr>
          <p:nvPr>
            <p:ph type="title"/>
          </p:nvPr>
        </p:nvSpPr>
        <p:spPr/>
        <p:txBody>
          <a:bodyPr/>
          <a:lstStyle/>
          <a:p>
            <a:pPr algn="ctr"/>
            <a:r>
              <a:rPr lang="hr-HR" dirty="0" err="1">
                <a:latin typeface="Times New Roman" panose="02020603050405020304" pitchFamily="18" charset="0"/>
                <a:cs typeface="Times New Roman" panose="02020603050405020304" pitchFamily="18" charset="0"/>
              </a:rPr>
              <a:t>What</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is</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frisbee</a:t>
            </a:r>
            <a:r>
              <a:rPr lang="hr-HR" dirty="0">
                <a:latin typeface="Times New Roman" panose="02020603050405020304" pitchFamily="18" charset="0"/>
                <a:cs typeface="Times New Roman" panose="02020603050405020304" pitchFamily="18" charset="0"/>
              </a:rPr>
              <a:t>?</a:t>
            </a:r>
          </a:p>
        </p:txBody>
      </p:sp>
      <p:sp>
        <p:nvSpPr>
          <p:cNvPr id="3" name="Rezervirano mjesto sadržaja 2">
            <a:extLst>
              <a:ext uri="{FF2B5EF4-FFF2-40B4-BE49-F238E27FC236}">
                <a16:creationId xmlns:a16="http://schemas.microsoft.com/office/drawing/2014/main" id="{CA525C1C-251C-4C2E-86C6-E49D2D2B895D}"/>
              </a:ext>
            </a:extLst>
          </p:cNvPr>
          <p:cNvSpPr>
            <a:spLocks noGrp="1"/>
          </p:cNvSpPr>
          <p:nvPr>
            <p:ph idx="1"/>
          </p:nvPr>
        </p:nvSpPr>
        <p:spPr/>
        <p:txBody>
          <a:bodyPr/>
          <a:lstStyle/>
          <a:p>
            <a:r>
              <a:rPr lang="hr-HR" sz="1800" dirty="0">
                <a:effectLst/>
                <a:latin typeface="Times New Roman" panose="02020603050405020304" pitchFamily="18" charset="0"/>
                <a:ea typeface="Times New Roman" panose="02020603050405020304" pitchFamily="18" charset="0"/>
              </a:rPr>
              <a:t>A </a:t>
            </a:r>
            <a:r>
              <a:rPr lang="hr-HR" sz="1800" dirty="0" err="1">
                <a:effectLst/>
                <a:latin typeface="Times New Roman" panose="02020603050405020304" pitchFamily="18" charset="0"/>
                <a:ea typeface="Times New Roman" panose="02020603050405020304" pitchFamily="18" charset="0"/>
              </a:rPr>
              <a:t>frisbee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pronounced</a:t>
            </a:r>
            <a:r>
              <a:rPr lang="hr-HR" sz="1800" dirty="0">
                <a:effectLst/>
                <a:latin typeface="Times New Roman" panose="02020603050405020304" pitchFamily="18" charset="0"/>
                <a:ea typeface="Times New Roman" panose="02020603050405020304" pitchFamily="18" charset="0"/>
              </a:rPr>
              <a:t> FRIZ-</a:t>
            </a:r>
            <a:r>
              <a:rPr lang="hr-HR" sz="1800" dirty="0" err="1">
                <a:effectLst/>
                <a:latin typeface="Times New Roman" panose="02020603050405020304" pitchFamily="18" charset="0"/>
                <a:ea typeface="Times New Roman" panose="02020603050405020304" pitchFamily="18" charset="0"/>
              </a:rPr>
              <a:t>bee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origin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of</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term</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dates</a:t>
            </a:r>
            <a:r>
              <a:rPr lang="hr-HR" sz="1800" dirty="0">
                <a:effectLst/>
                <a:latin typeface="Times New Roman" panose="02020603050405020304" pitchFamily="18" charset="0"/>
                <a:ea typeface="Times New Roman" panose="02020603050405020304" pitchFamily="18" charset="0"/>
              </a:rPr>
              <a:t> to 1957, </a:t>
            </a:r>
            <a:r>
              <a:rPr lang="hr-HR" sz="1800" dirty="0" err="1">
                <a:effectLst/>
                <a:latin typeface="Times New Roman" panose="02020603050405020304" pitchFamily="18" charset="0"/>
                <a:ea typeface="Times New Roman" panose="02020603050405020304" pitchFamily="18" charset="0"/>
              </a:rPr>
              <a:t>also</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called</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flying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or</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simply</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is</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gliding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toy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or</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sporting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item</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that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generally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made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of</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injection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molded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plastic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roughly</a:t>
            </a:r>
            <a:r>
              <a:rPr lang="hr-HR" sz="1800" dirty="0">
                <a:effectLst/>
                <a:latin typeface="Times New Roman" panose="02020603050405020304" pitchFamily="18" charset="0"/>
                <a:ea typeface="Times New Roman" panose="02020603050405020304" pitchFamily="18" charset="0"/>
              </a:rPr>
              <a:t> 8 to 10 </a:t>
            </a:r>
            <a:r>
              <a:rPr lang="hr-HR" sz="1800" dirty="0" err="1">
                <a:effectLst/>
                <a:latin typeface="Times New Roman" panose="02020603050405020304" pitchFamily="18" charset="0"/>
                <a:ea typeface="Times New Roman" panose="02020603050405020304" pitchFamily="18" charset="0"/>
              </a:rPr>
              <a:t>inches</a:t>
            </a:r>
            <a:r>
              <a:rPr lang="hr-HR" sz="1800" dirty="0">
                <a:effectLst/>
                <a:latin typeface="Times New Roman" panose="02020603050405020304" pitchFamily="18" charset="0"/>
                <a:ea typeface="Times New Roman" panose="02020603050405020304" pitchFamily="18" charset="0"/>
              </a:rPr>
              <a:t> (20 to 25 cm) </a:t>
            </a:r>
            <a:r>
              <a:rPr lang="hr-HR" sz="1800" dirty="0" err="1">
                <a:effectLst/>
                <a:latin typeface="Times New Roman" panose="02020603050405020304" pitchFamily="18" charset="0"/>
                <a:ea typeface="Times New Roman" panose="02020603050405020304" pitchFamily="18" charset="0"/>
              </a:rPr>
              <a:t>in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diameter</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with</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pronounced</a:t>
            </a:r>
            <a:r>
              <a:rPr lang="hr-HR" sz="1800" dirty="0">
                <a:effectLst/>
                <a:latin typeface="Times New Roman" panose="02020603050405020304" pitchFamily="18" charset="0"/>
                <a:ea typeface="Times New Roman" panose="02020603050405020304" pitchFamily="18" charset="0"/>
              </a:rPr>
              <a:t> lip</a:t>
            </a:r>
          </a:p>
          <a:p>
            <a:r>
              <a:rPr lang="hr-HR" sz="1800" dirty="0" err="1">
                <a:effectLst/>
                <a:latin typeface="Times New Roman" panose="02020603050405020304" pitchFamily="18" charset="0"/>
                <a:ea typeface="Times New Roman" panose="02020603050405020304" pitchFamily="18" charset="0"/>
              </a:rPr>
              <a:t>It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used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recreationally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competitively</a:t>
            </a:r>
            <a:r>
              <a:rPr lang="hr-HR" sz="1800" dirty="0">
                <a:effectLst/>
                <a:latin typeface="Times New Roman" panose="02020603050405020304" pitchFamily="18" charset="0"/>
                <a:ea typeface="Times New Roman" panose="02020603050405020304" pitchFamily="18" charset="0"/>
              </a:rPr>
              <a:t> for </a:t>
            </a:r>
            <a:r>
              <a:rPr lang="hr-HR" sz="1800" dirty="0" err="1">
                <a:effectLst/>
                <a:latin typeface="Times New Roman" panose="02020603050405020304" pitchFamily="18" charset="0"/>
                <a:ea typeface="Times New Roman" panose="02020603050405020304" pitchFamily="18" charset="0"/>
              </a:rPr>
              <a:t>throwing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catching</a:t>
            </a:r>
            <a:r>
              <a:rPr lang="hr-HR" sz="1800" dirty="0">
                <a:effectLst/>
                <a:latin typeface="Times New Roman" panose="02020603050405020304" pitchFamily="18" charset="0"/>
                <a:ea typeface="Times New Roman" panose="02020603050405020304" pitchFamily="18" charset="0"/>
              </a:rPr>
              <a:t>, as </a:t>
            </a:r>
            <a:r>
              <a:rPr lang="hr-HR" sz="1800" dirty="0" err="1">
                <a:effectLst/>
                <a:latin typeface="Times New Roman" panose="02020603050405020304" pitchFamily="18" charset="0"/>
                <a:ea typeface="Times New Roman" panose="02020603050405020304" pitchFamily="18" charset="0"/>
              </a:rPr>
              <a:t>in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flying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games</a:t>
            </a:r>
            <a:r>
              <a:rPr lang="hr-HR" sz="1800" dirty="0">
                <a:effectLst/>
                <a:latin typeface="Times New Roman" panose="02020603050405020304" pitchFamily="18" charset="0"/>
                <a:ea typeface="Times New Roman" panose="02020603050405020304" pitchFamily="18" charset="0"/>
              </a:rPr>
              <a:t>. </a:t>
            </a:r>
            <a:endParaRPr lang="hr-HR" dirty="0"/>
          </a:p>
        </p:txBody>
      </p:sp>
      <p:pic>
        <p:nvPicPr>
          <p:cNvPr id="5" name="Slika 4">
            <a:extLst>
              <a:ext uri="{FF2B5EF4-FFF2-40B4-BE49-F238E27FC236}">
                <a16:creationId xmlns:a16="http://schemas.microsoft.com/office/drawing/2014/main" id="{93C1284D-47B6-4642-A7AC-6CA1829F0C2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976" y="3218853"/>
            <a:ext cx="7258048" cy="2357945"/>
          </a:xfrm>
          <a:prstGeom prst="rect">
            <a:avLst/>
          </a:prstGeom>
        </p:spPr>
      </p:pic>
      <p:sp>
        <p:nvSpPr>
          <p:cNvPr id="6" name="TekstniOkvir 5">
            <a:extLst>
              <a:ext uri="{FF2B5EF4-FFF2-40B4-BE49-F238E27FC236}">
                <a16:creationId xmlns:a16="http://schemas.microsoft.com/office/drawing/2014/main" id="{EB5B6705-DE88-460F-AFC2-7845B7A0FE78}"/>
              </a:ext>
            </a:extLst>
          </p:cNvPr>
          <p:cNvSpPr txBox="1"/>
          <p:nvPr/>
        </p:nvSpPr>
        <p:spPr>
          <a:xfrm>
            <a:off x="838200" y="5711735"/>
            <a:ext cx="10515600" cy="830997"/>
          </a:xfrm>
          <a:prstGeom prst="rect">
            <a:avLst/>
          </a:prstGeom>
          <a:solidFill>
            <a:schemeClr val="accent4"/>
          </a:solidFill>
          <a:ln>
            <a:solidFill>
              <a:srgbClr val="FF0000"/>
            </a:solidFill>
          </a:ln>
        </p:spPr>
        <p:txBody>
          <a:bodyPr wrap="square" rtlCol="0">
            <a:spAutoFit/>
          </a:bodyPr>
          <a:lstStyle/>
          <a:p>
            <a:r>
              <a:rPr lang="hr-HR" sz="1600" dirty="0" err="1">
                <a:solidFill>
                  <a:schemeClr val="bg1"/>
                </a:solidFill>
                <a:effectLst/>
                <a:latin typeface="Times New Roman" panose="02020603050405020304" pitchFamily="18" charset="0"/>
                <a:ea typeface="Times New Roman" panose="02020603050405020304" pitchFamily="18" charset="0"/>
              </a:rPr>
              <a:t>The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term</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frisbee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is</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often</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used</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generically</a:t>
            </a:r>
            <a:r>
              <a:rPr lang="hr-HR" sz="1600" dirty="0">
                <a:solidFill>
                  <a:schemeClr val="bg1"/>
                </a:solidFill>
                <a:effectLst/>
                <a:latin typeface="Times New Roman" panose="02020603050405020304" pitchFamily="18" charset="0"/>
                <a:ea typeface="Times New Roman" panose="02020603050405020304" pitchFamily="18" charset="0"/>
              </a:rPr>
              <a:t> to </a:t>
            </a:r>
            <a:r>
              <a:rPr lang="hr-HR" sz="1600" dirty="0" err="1">
                <a:solidFill>
                  <a:schemeClr val="bg1"/>
                </a:solidFill>
                <a:effectLst/>
                <a:latin typeface="Times New Roman" panose="02020603050405020304" pitchFamily="18" charset="0"/>
                <a:ea typeface="Times New Roman" panose="02020603050405020304" pitchFamily="18" charset="0"/>
              </a:rPr>
              <a:t>describe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all</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flying</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discs</a:t>
            </a:r>
            <a:r>
              <a:rPr lang="hr-HR" sz="1600" dirty="0">
                <a:solidFill>
                  <a:schemeClr val="bg1"/>
                </a:solidFill>
                <a:effectLst/>
                <a:latin typeface="Times New Roman" panose="02020603050405020304" pitchFamily="18" charset="0"/>
                <a:ea typeface="Times New Roman" panose="02020603050405020304" pitchFamily="18" charset="0"/>
              </a:rPr>
              <a:t>, but </a:t>
            </a:r>
            <a:r>
              <a:rPr lang="hr-HR" sz="1600" dirty="0" err="1">
                <a:solidFill>
                  <a:schemeClr val="bg1"/>
                </a:solidFill>
                <a:effectLst/>
                <a:latin typeface="Times New Roman" panose="02020603050405020304" pitchFamily="18" charset="0"/>
                <a:ea typeface="Times New Roman" panose="02020603050405020304" pitchFamily="18" charset="0"/>
              </a:rPr>
              <a:t>Frisbee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is</a:t>
            </a:r>
            <a:r>
              <a:rPr lang="hr-HR" sz="1600" dirty="0">
                <a:solidFill>
                  <a:schemeClr val="bg1"/>
                </a:solidFill>
                <a:effectLst/>
                <a:latin typeface="Times New Roman" panose="02020603050405020304" pitchFamily="18" charset="0"/>
                <a:ea typeface="Times New Roman" panose="02020603050405020304" pitchFamily="18" charset="0"/>
              </a:rPr>
              <a:t> a </a:t>
            </a:r>
            <a:r>
              <a:rPr lang="hr-HR" sz="1600" dirty="0" err="1">
                <a:solidFill>
                  <a:schemeClr val="bg1"/>
                </a:solidFill>
                <a:effectLst/>
                <a:latin typeface="Times New Roman" panose="02020603050405020304" pitchFamily="18" charset="0"/>
                <a:ea typeface="Times New Roman" panose="02020603050405020304" pitchFamily="18" charset="0"/>
              </a:rPr>
              <a:t>registered</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trademark</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of</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the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Wham</a:t>
            </a:r>
            <a:r>
              <a:rPr lang="hr-HR" sz="1600" dirty="0">
                <a:solidFill>
                  <a:schemeClr val="bg1"/>
                </a:solidFill>
                <a:effectLst/>
                <a:latin typeface="Times New Roman" panose="02020603050405020304" pitchFamily="18" charset="0"/>
                <a:ea typeface="Times New Roman" panose="02020603050405020304" pitchFamily="18" charset="0"/>
              </a:rPr>
              <a:t>-O </a:t>
            </a:r>
            <a:r>
              <a:rPr lang="hr-HR" sz="1600" dirty="0" err="1">
                <a:solidFill>
                  <a:schemeClr val="bg1"/>
                </a:solidFill>
                <a:effectLst/>
                <a:latin typeface="Times New Roman" panose="02020603050405020304" pitchFamily="18" charset="0"/>
                <a:ea typeface="Times New Roman" panose="02020603050405020304" pitchFamily="18" charset="0"/>
              </a:rPr>
              <a:t>toy</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company</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This</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protection</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results</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in</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organized</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sports</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such</a:t>
            </a:r>
            <a:r>
              <a:rPr lang="hr-HR" sz="1600" dirty="0">
                <a:solidFill>
                  <a:schemeClr val="bg1"/>
                </a:solidFill>
                <a:effectLst/>
                <a:latin typeface="Times New Roman" panose="02020603050405020304" pitchFamily="18" charset="0"/>
                <a:ea typeface="Times New Roman" panose="02020603050405020304" pitchFamily="18" charset="0"/>
              </a:rPr>
              <a:t> as </a:t>
            </a:r>
            <a:r>
              <a:rPr lang="hr-HR" sz="1600" dirty="0" err="1">
                <a:solidFill>
                  <a:schemeClr val="bg1"/>
                </a:solidFill>
                <a:effectLst/>
                <a:latin typeface="Times New Roman" panose="02020603050405020304" pitchFamily="18" charset="0"/>
                <a:ea typeface="Times New Roman" panose="02020603050405020304" pitchFamily="18" charset="0"/>
              </a:rPr>
              <a:t>Ultimate</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or</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disc</a:t>
            </a:r>
            <a:r>
              <a:rPr lang="hr-HR" sz="1600" dirty="0">
                <a:solidFill>
                  <a:schemeClr val="bg1"/>
                </a:solidFill>
                <a:effectLst/>
                <a:latin typeface="Times New Roman" panose="02020603050405020304" pitchFamily="18" charset="0"/>
                <a:ea typeface="Times New Roman" panose="02020603050405020304" pitchFamily="18" charset="0"/>
              </a:rPr>
              <a:t> golf </a:t>
            </a:r>
            <a:r>
              <a:rPr lang="hr-HR" sz="1600" dirty="0" err="1">
                <a:solidFill>
                  <a:schemeClr val="bg1"/>
                </a:solidFill>
                <a:effectLst/>
                <a:latin typeface="Times New Roman" panose="02020603050405020304" pitchFamily="18" charset="0"/>
                <a:ea typeface="Times New Roman" panose="02020603050405020304" pitchFamily="18" charset="0"/>
              </a:rPr>
              <a:t>having</a:t>
            </a:r>
            <a:r>
              <a:rPr lang="hr-HR" sz="1600" dirty="0">
                <a:solidFill>
                  <a:schemeClr val="bg1"/>
                </a:solidFill>
                <a:effectLst/>
                <a:latin typeface="Times New Roman" panose="02020603050405020304" pitchFamily="18" charset="0"/>
                <a:ea typeface="Times New Roman" panose="02020603050405020304" pitchFamily="18" charset="0"/>
              </a:rPr>
              <a:t> to </a:t>
            </a:r>
            <a:r>
              <a:rPr lang="hr-HR" sz="1600" dirty="0" err="1">
                <a:solidFill>
                  <a:schemeClr val="bg1"/>
                </a:solidFill>
                <a:effectLst/>
                <a:latin typeface="Times New Roman" panose="02020603050405020304" pitchFamily="18" charset="0"/>
                <a:ea typeface="Times New Roman" panose="02020603050405020304" pitchFamily="18" charset="0"/>
              </a:rPr>
              <a:t>forgo</a:t>
            </a:r>
            <a:r>
              <a:rPr lang="hr-HR" sz="1600" dirty="0">
                <a:solidFill>
                  <a:schemeClr val="bg1"/>
                </a:solidFill>
                <a:effectLst/>
                <a:latin typeface="Times New Roman" panose="02020603050405020304" pitchFamily="18" charset="0"/>
                <a:ea typeface="Times New Roman" panose="02020603050405020304" pitchFamily="18" charset="0"/>
              </a:rPr>
              <a:t> use </a:t>
            </a:r>
            <a:r>
              <a:rPr lang="hr-HR" sz="1600" dirty="0" err="1">
                <a:solidFill>
                  <a:schemeClr val="bg1"/>
                </a:solidFill>
                <a:effectLst/>
                <a:latin typeface="Times New Roman" panose="02020603050405020304" pitchFamily="18" charset="0"/>
                <a:ea typeface="Times New Roman" panose="02020603050405020304" pitchFamily="18" charset="0"/>
              </a:rPr>
              <a:t>of</a:t>
            </a:r>
            <a:r>
              <a:rPr lang="hr-HR" sz="1600" dirty="0">
                <a:solidFill>
                  <a:schemeClr val="bg1"/>
                </a:solidFill>
                <a:effectLst/>
                <a:latin typeface="Times New Roman" panose="02020603050405020304" pitchFamily="18" charset="0"/>
                <a:ea typeface="Times New Roman" panose="02020603050405020304" pitchFamily="18" charset="0"/>
              </a:rPr>
              <a:t> </a:t>
            </a:r>
            <a:r>
              <a:rPr lang="hr-HR" sz="1600" dirty="0" err="1">
                <a:solidFill>
                  <a:schemeClr val="bg1"/>
                </a:solidFill>
                <a:effectLst/>
                <a:latin typeface="Times New Roman" panose="02020603050405020304" pitchFamily="18" charset="0"/>
                <a:ea typeface="Times New Roman" panose="02020603050405020304" pitchFamily="18" charset="0"/>
              </a:rPr>
              <a:t>the</a:t>
            </a:r>
            <a:r>
              <a:rPr lang="hr-HR" sz="1600" dirty="0">
                <a:solidFill>
                  <a:schemeClr val="bg1"/>
                </a:solidFill>
                <a:effectLst/>
                <a:latin typeface="Times New Roman" panose="02020603050405020304" pitchFamily="18" charset="0"/>
                <a:ea typeface="Times New Roman" panose="02020603050405020304" pitchFamily="18" charset="0"/>
              </a:rPr>
              <a:t> word "</a:t>
            </a:r>
            <a:r>
              <a:rPr lang="hr-HR" sz="1600" dirty="0" err="1">
                <a:solidFill>
                  <a:schemeClr val="bg1"/>
                </a:solidFill>
                <a:effectLst/>
                <a:latin typeface="Times New Roman" panose="02020603050405020304" pitchFamily="18" charset="0"/>
                <a:ea typeface="Times New Roman" panose="02020603050405020304" pitchFamily="18" charset="0"/>
              </a:rPr>
              <a:t>Frisbee</a:t>
            </a:r>
            <a:r>
              <a:rPr lang="hr-HR" sz="1600" dirty="0">
                <a:solidFill>
                  <a:schemeClr val="bg1"/>
                </a:solidFill>
                <a:effectLst/>
                <a:latin typeface="Times New Roman" panose="02020603050405020304" pitchFamily="18" charset="0"/>
                <a:ea typeface="Times New Roman" panose="02020603050405020304" pitchFamily="18" charset="0"/>
              </a:rPr>
              <a:t>".</a:t>
            </a:r>
          </a:p>
          <a:p>
            <a:endParaRPr lang="hr-HR" sz="1600" dirty="0">
              <a:solidFill>
                <a:schemeClr val="bg1"/>
              </a:solidFill>
            </a:endParaRPr>
          </a:p>
        </p:txBody>
      </p:sp>
    </p:spTree>
    <p:extLst>
      <p:ext uri="{BB962C8B-B14F-4D97-AF65-F5344CB8AC3E}">
        <p14:creationId xmlns:p14="http://schemas.microsoft.com/office/powerpoint/2010/main" val="57317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Rezervirano mjesto sadržaja 4">
            <a:extLst>
              <a:ext uri="{FF2B5EF4-FFF2-40B4-BE49-F238E27FC236}">
                <a16:creationId xmlns:a16="http://schemas.microsoft.com/office/drawing/2014/main" id="{E30D1F8F-6617-496A-8E84-4C4145BD3263}"/>
              </a:ext>
            </a:extLst>
          </p:cNvPr>
          <p:cNvGraphicFramePr>
            <a:graphicFrameLocks noGrp="1"/>
          </p:cNvGraphicFramePr>
          <p:nvPr>
            <p:ph sz="half" idx="1"/>
            <p:extLst>
              <p:ext uri="{D42A27DB-BD31-4B8C-83A1-F6EECF244321}">
                <p14:modId xmlns:p14="http://schemas.microsoft.com/office/powerpoint/2010/main" val="1494349347"/>
              </p:ext>
            </p:extLst>
          </p:nvPr>
        </p:nvGraphicFramePr>
        <p:xfrm>
          <a:off x="684213" y="1284288"/>
          <a:ext cx="5122863" cy="428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zervirano mjesto sadržaja 7">
            <a:extLst>
              <a:ext uri="{FF2B5EF4-FFF2-40B4-BE49-F238E27FC236}">
                <a16:creationId xmlns:a16="http://schemas.microsoft.com/office/drawing/2014/main" id="{F5F038BE-ADCC-4986-97F7-2AE2D488F8EE}"/>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889625" y="1284288"/>
            <a:ext cx="5618163" cy="4287838"/>
          </a:xfrm>
        </p:spPr>
      </p:pic>
    </p:spTree>
    <p:extLst>
      <p:ext uri="{BB962C8B-B14F-4D97-AF65-F5344CB8AC3E}">
        <p14:creationId xmlns:p14="http://schemas.microsoft.com/office/powerpoint/2010/main" val="129414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A67C06DB-72B5-4CAC-BB59-C3FE3F20E6D7}"/>
              </a:ext>
            </a:extLst>
          </p:cNvPr>
          <p:cNvSpPr>
            <a:spLocks noGrp="1"/>
          </p:cNvSpPr>
          <p:nvPr>
            <p:ph type="title"/>
          </p:nvPr>
        </p:nvSpPr>
        <p:spPr>
          <a:xfrm>
            <a:off x="649224" y="629266"/>
            <a:ext cx="5102351" cy="1676603"/>
          </a:xfrm>
        </p:spPr>
        <p:txBody>
          <a:bodyPr>
            <a:normAutofit/>
          </a:bodyPr>
          <a:lstStyle/>
          <a:p>
            <a:r>
              <a:rPr lang="en-US" b="1" i="0">
                <a:effectLst/>
                <a:latin typeface="Times New Roman" panose="02020603050405020304" pitchFamily="18" charset="0"/>
                <a:cs typeface="Times New Roman" panose="02020603050405020304" pitchFamily="18" charset="0"/>
              </a:rPr>
              <a:t>Background</a:t>
            </a:r>
            <a:r>
              <a:rPr lang="hr-HR" b="1" i="0">
                <a:effectLst/>
                <a:latin typeface="Times New Roman" panose="02020603050405020304" pitchFamily="18" charset="0"/>
                <a:cs typeface="Times New Roman" panose="02020603050405020304" pitchFamily="18" charset="0"/>
              </a:rPr>
              <a:t> of the frisbee</a:t>
            </a:r>
            <a:endParaRPr lang="hr-HR">
              <a:latin typeface="Times New Roman" panose="02020603050405020304" pitchFamily="18" charset="0"/>
              <a:cs typeface="Times New Roman" panose="02020603050405020304" pitchFamily="18" charset="0"/>
            </a:endParaRPr>
          </a:p>
        </p:txBody>
      </p:sp>
      <p:sp>
        <p:nvSpPr>
          <p:cNvPr id="6" name="Rezervirano mjesto sadržaja 5">
            <a:extLst>
              <a:ext uri="{FF2B5EF4-FFF2-40B4-BE49-F238E27FC236}">
                <a16:creationId xmlns:a16="http://schemas.microsoft.com/office/drawing/2014/main" id="{940E911E-25E7-41A1-9550-FDE366883BE4}"/>
              </a:ext>
            </a:extLst>
          </p:cNvPr>
          <p:cNvSpPr>
            <a:spLocks noGrp="1"/>
          </p:cNvSpPr>
          <p:nvPr>
            <p:ph idx="1"/>
          </p:nvPr>
        </p:nvSpPr>
        <p:spPr>
          <a:xfrm>
            <a:off x="649224" y="2438400"/>
            <a:ext cx="5102351" cy="3785419"/>
          </a:xfrm>
        </p:spPr>
        <p:txBody>
          <a:bodyPr>
            <a:normAutofit/>
          </a:bodyPr>
          <a:lstStyle/>
          <a:p>
            <a:endParaRPr lang="hr-HR" sz="1400" dirty="0">
              <a:latin typeface="Times New Roman" panose="02020603050405020304" pitchFamily="18" charset="0"/>
              <a:cs typeface="Times New Roman" panose="02020603050405020304" pitchFamily="18" charset="0"/>
            </a:endParaRPr>
          </a:p>
          <a:p>
            <a:r>
              <a:rPr lang="en-US" sz="1400" b="0" i="0" dirty="0">
                <a:effectLst/>
                <a:latin typeface="Times New Roman" panose="02020603050405020304" pitchFamily="18" charset="0"/>
                <a:cs typeface="Times New Roman" panose="02020603050405020304" pitchFamily="18" charset="0"/>
              </a:rPr>
              <a:t>Two key forces are</a:t>
            </a:r>
            <a:r>
              <a:rPr lang="hr-HR"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rPr>
              <a:t> lift and drag</a:t>
            </a:r>
            <a:endParaRPr lang="hr-HR" sz="1400" b="0" i="0" dirty="0">
              <a:effectLst/>
              <a:latin typeface="Times New Roman" panose="02020603050405020304" pitchFamily="18" charset="0"/>
              <a:cs typeface="Times New Roman" panose="02020603050405020304" pitchFamily="18" charset="0"/>
            </a:endParaRPr>
          </a:p>
          <a:p>
            <a:r>
              <a:rPr lang="en-US" sz="1400" b="0" i="0" dirty="0">
                <a:effectLst/>
                <a:latin typeface="Times New Roman" panose="02020603050405020304" pitchFamily="18" charset="0"/>
                <a:cs typeface="Times New Roman" panose="02020603050405020304" pitchFamily="18" charset="0"/>
              </a:rPr>
              <a:t>Lift is the force that allows the Frisbee to stay airborne, and in flight it opposes the force of gravity on the disk's mass. The Frisbee itself creates this lift force as it flies through the air. </a:t>
            </a:r>
            <a:endParaRPr lang="hr-HR" sz="1400" b="0" i="0" dirty="0">
              <a:effectLst/>
              <a:latin typeface="Times New Roman" panose="02020603050405020304" pitchFamily="18" charset="0"/>
              <a:cs typeface="Times New Roman" panose="02020603050405020304" pitchFamily="18" charset="0"/>
            </a:endParaRPr>
          </a:p>
          <a:p>
            <a:r>
              <a:rPr lang="en-US" sz="1400" b="0" i="0" dirty="0">
                <a:effectLst/>
                <a:latin typeface="Times New Roman" panose="02020603050405020304" pitchFamily="18" charset="0"/>
                <a:cs typeface="Times New Roman" panose="02020603050405020304" pitchFamily="18" charset="0"/>
              </a:rPr>
              <a:t>Because of the Frisbee's curved shape, the airflow above it must travel at a higher velocity than that underneath, thereby creating low pressure above and high pressure below the disk. This pressure difference provides the lift. </a:t>
            </a:r>
            <a:endParaRPr lang="hr-HR" sz="1400" b="0" i="0" dirty="0">
              <a:effectLst/>
              <a:latin typeface="Times New Roman" panose="02020603050405020304" pitchFamily="18" charset="0"/>
              <a:cs typeface="Times New Roman" panose="02020603050405020304" pitchFamily="18" charset="0"/>
            </a:endParaRPr>
          </a:p>
          <a:p>
            <a:r>
              <a:rPr lang="en-US" sz="1400" b="0" i="0" dirty="0">
                <a:effectLst/>
                <a:latin typeface="Times New Roman" panose="02020603050405020304" pitchFamily="18" charset="0"/>
                <a:cs typeface="Times New Roman" panose="02020603050405020304" pitchFamily="18" charset="0"/>
              </a:rPr>
              <a:t>Drag is a resistant force on the Frisbee, perpendicular to the lift, and it acts against the disk's movement through the air. The angle at which the Frisbee is thrown, which we'll call the "launch angle" (aka the angle of attack), affects both lift and drag</a:t>
            </a:r>
            <a:endParaRPr lang="hr-HR" sz="1400"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A89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lika 10">
            <a:extLst>
              <a:ext uri="{FF2B5EF4-FFF2-40B4-BE49-F238E27FC236}">
                <a16:creationId xmlns:a16="http://schemas.microsoft.com/office/drawing/2014/main" id="{090370D5-79C3-411A-9D1D-C9873A4F5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776" y="484632"/>
            <a:ext cx="4229632" cy="2728112"/>
          </a:xfrm>
          <a:prstGeom prst="rect">
            <a:avLst/>
          </a:prstGeom>
        </p:spPr>
      </p:pic>
      <p:sp>
        <p:nvSpPr>
          <p:cNvPr id="42"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lika 7">
            <a:extLst>
              <a:ext uri="{FF2B5EF4-FFF2-40B4-BE49-F238E27FC236}">
                <a16:creationId xmlns:a16="http://schemas.microsoft.com/office/drawing/2014/main" id="{2602182B-FB09-4CC0-ACE0-6672797C0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984" y="3952937"/>
            <a:ext cx="4812792" cy="1906190"/>
          </a:xfrm>
          <a:prstGeom prst="rect">
            <a:avLst/>
          </a:prstGeom>
          <a:effectLst/>
        </p:spPr>
      </p:pic>
    </p:spTree>
    <p:extLst>
      <p:ext uri="{BB962C8B-B14F-4D97-AF65-F5344CB8AC3E}">
        <p14:creationId xmlns:p14="http://schemas.microsoft.com/office/powerpoint/2010/main" val="412447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69390D72-3AD2-4F96-A117-F29AE3902BFE}"/>
              </a:ext>
            </a:extLst>
          </p:cNvPr>
          <p:cNvSpPr>
            <a:spLocks noGrp="1"/>
          </p:cNvSpPr>
          <p:nvPr>
            <p:ph type="title"/>
          </p:nvPr>
        </p:nvSpPr>
        <p:spPr>
          <a:xfrm>
            <a:off x="655320" y="365125"/>
            <a:ext cx="5120114" cy="1692794"/>
          </a:xfrm>
        </p:spPr>
        <p:txBody>
          <a:bodyPr>
            <a:normAutofit/>
          </a:bodyPr>
          <a:lstStyle/>
          <a:p>
            <a:r>
              <a:rPr lang="hr-HR" dirty="0">
                <a:latin typeface="Times New Roman" panose="02020603050405020304" pitchFamily="18" charset="0"/>
                <a:cs typeface="Times New Roman" panose="02020603050405020304" pitchFamily="18" charset="0"/>
              </a:rPr>
              <a:t>HISTORICAL FUN FACT</a:t>
            </a:r>
          </a:p>
        </p:txBody>
      </p:sp>
      <p:sp>
        <p:nvSpPr>
          <p:cNvPr id="6" name="Rezervirano mjesto sadržaja 5">
            <a:extLst>
              <a:ext uri="{FF2B5EF4-FFF2-40B4-BE49-F238E27FC236}">
                <a16:creationId xmlns:a16="http://schemas.microsoft.com/office/drawing/2014/main" id="{B60737EF-96DD-4926-AE27-41884F7C25AA}"/>
              </a:ext>
            </a:extLst>
          </p:cNvPr>
          <p:cNvSpPr>
            <a:spLocks noGrp="1"/>
          </p:cNvSpPr>
          <p:nvPr>
            <p:ph idx="1"/>
          </p:nvPr>
        </p:nvSpPr>
        <p:spPr>
          <a:xfrm>
            <a:off x="655321" y="2575034"/>
            <a:ext cx="5120113" cy="3462228"/>
          </a:xfrm>
        </p:spPr>
        <p:txBody>
          <a:bodyPr>
            <a:normAutofit/>
          </a:bodyPr>
          <a:lstStyle/>
          <a:p>
            <a:r>
              <a:rPr lang="hr-HR" sz="1800" dirty="0">
                <a:effectLst/>
                <a:latin typeface="Times New Roman" panose="02020603050405020304" pitchFamily="18" charset="0"/>
                <a:ea typeface="Times New Roman" panose="02020603050405020304" pitchFamily="18" charset="0"/>
              </a:rPr>
              <a:t>Walter Frederick Morrison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his</a:t>
            </a:r>
            <a:r>
              <a:rPr lang="hr-HR" sz="1800" dirty="0">
                <a:effectLst/>
                <a:latin typeface="Times New Roman" panose="02020603050405020304" pitchFamily="18" charset="0"/>
                <a:ea typeface="Times New Roman" panose="02020603050405020304" pitchFamily="18" charset="0"/>
              </a:rPr>
              <a:t> future </a:t>
            </a:r>
            <a:r>
              <a:rPr lang="hr-HR" sz="1800" dirty="0" err="1">
                <a:effectLst/>
                <a:latin typeface="Times New Roman" panose="02020603050405020304" pitchFamily="18" charset="0"/>
                <a:ea typeface="Times New Roman" panose="02020603050405020304" pitchFamily="18" charset="0"/>
              </a:rPr>
              <a:t>wife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Lucile</a:t>
            </a:r>
            <a:r>
              <a:rPr lang="hr-HR" sz="1800" dirty="0">
                <a:effectLst/>
                <a:latin typeface="Times New Roman" panose="02020603050405020304" pitchFamily="18" charset="0"/>
                <a:ea typeface="Times New Roman" panose="02020603050405020304" pitchFamily="18" charset="0"/>
              </a:rPr>
              <a:t> had </a:t>
            </a:r>
            <a:r>
              <a:rPr lang="hr-HR" sz="1800" dirty="0" err="1">
                <a:effectLst/>
                <a:latin typeface="Times New Roman" panose="02020603050405020304" pitchFamily="18" charset="0"/>
                <a:ea typeface="Times New Roman" panose="02020603050405020304" pitchFamily="18" charset="0"/>
              </a:rPr>
              <a:t>fun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tossing</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popcorn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can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lid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after</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Thanksgiving</a:t>
            </a:r>
            <a:r>
              <a:rPr lang="hr-HR" sz="1800" dirty="0">
                <a:effectLst/>
                <a:latin typeface="Times New Roman" panose="02020603050405020304" pitchFamily="18" charset="0"/>
                <a:ea typeface="Times New Roman" panose="02020603050405020304" pitchFamily="18" charset="0"/>
              </a:rPr>
              <a:t> Day </a:t>
            </a:r>
            <a:r>
              <a:rPr lang="hr-HR" sz="1800" dirty="0" err="1">
                <a:effectLst/>
                <a:latin typeface="Times New Roman" panose="02020603050405020304" pitchFamily="18" charset="0"/>
                <a:ea typeface="Times New Roman" panose="02020603050405020304" pitchFamily="18" charset="0"/>
              </a:rPr>
              <a:t>dinner</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in</a:t>
            </a:r>
            <a:r>
              <a:rPr lang="hr-HR" sz="1800" dirty="0">
                <a:effectLst/>
                <a:latin typeface="Times New Roman" panose="02020603050405020304" pitchFamily="18" charset="0"/>
                <a:ea typeface="Times New Roman" panose="02020603050405020304" pitchFamily="18" charset="0"/>
              </a:rPr>
              <a:t> 1937. </a:t>
            </a:r>
          </a:p>
          <a:p>
            <a:r>
              <a:rPr lang="hr-HR" sz="1800" dirty="0" err="1">
                <a:effectLst/>
                <a:latin typeface="Times New Roman" panose="02020603050405020304" pitchFamily="18" charset="0"/>
                <a:ea typeface="Times New Roman" panose="02020603050405020304" pitchFamily="18" charset="0"/>
              </a:rPr>
              <a:t>They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soon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discovered</a:t>
            </a:r>
            <a:r>
              <a:rPr lang="hr-HR" sz="1800" dirty="0">
                <a:effectLst/>
                <a:latin typeface="Times New Roman" panose="02020603050405020304" pitchFamily="18" charset="0"/>
                <a:ea typeface="Times New Roman" panose="02020603050405020304" pitchFamily="18" charset="0"/>
              </a:rPr>
              <a:t> a market for a </a:t>
            </a:r>
            <a:r>
              <a:rPr lang="hr-HR" sz="1800" dirty="0" err="1">
                <a:effectLst/>
                <a:latin typeface="Times New Roman" panose="02020603050405020304" pitchFamily="18" charset="0"/>
                <a:ea typeface="Times New Roman" panose="02020603050405020304" pitchFamily="18" charset="0"/>
              </a:rPr>
              <a:t>light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duty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flying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when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were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offered</a:t>
            </a:r>
            <a:r>
              <a:rPr lang="hr-HR" sz="1800" dirty="0">
                <a:effectLst/>
                <a:latin typeface="Times New Roman" panose="02020603050405020304" pitchFamily="18" charset="0"/>
                <a:ea typeface="Times New Roman" panose="02020603050405020304" pitchFamily="18" charset="0"/>
              </a:rPr>
              <a:t> 25 </a:t>
            </a:r>
            <a:r>
              <a:rPr lang="hr-HR" sz="1800" dirty="0" err="1">
                <a:effectLst/>
                <a:latin typeface="Times New Roman" panose="02020603050405020304" pitchFamily="18" charset="0"/>
                <a:ea typeface="Times New Roman" panose="02020603050405020304" pitchFamily="18" charset="0"/>
              </a:rPr>
              <a:t>cents</a:t>
            </a:r>
            <a:r>
              <a:rPr lang="hr-HR" sz="1800" dirty="0">
                <a:effectLst/>
                <a:latin typeface="Times New Roman" panose="02020603050405020304" pitchFamily="18" charset="0"/>
                <a:ea typeface="Times New Roman" panose="02020603050405020304" pitchFamily="18" charset="0"/>
              </a:rPr>
              <a:t> for a cake </a:t>
            </a:r>
            <a:r>
              <a:rPr lang="hr-HR" sz="1800" dirty="0" err="1">
                <a:effectLst/>
                <a:latin typeface="Times New Roman" panose="02020603050405020304" pitchFamily="18" charset="0"/>
                <a:ea typeface="Times New Roman" panose="02020603050405020304" pitchFamily="18" charset="0"/>
              </a:rPr>
              <a:t>pan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that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were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tossing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back</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forth</a:t>
            </a:r>
            <a:r>
              <a:rPr lang="hr-HR" sz="1800" dirty="0">
                <a:effectLst/>
                <a:latin typeface="Times New Roman" panose="02020603050405020304" pitchFamily="18" charset="0"/>
                <a:ea typeface="Times New Roman" panose="02020603050405020304" pitchFamily="18" charset="0"/>
              </a:rPr>
              <a:t> on a </a:t>
            </a:r>
            <a:r>
              <a:rPr lang="hr-HR" sz="1800" dirty="0" err="1">
                <a:effectLst/>
                <a:latin typeface="Times New Roman" panose="02020603050405020304" pitchFamily="18" charset="0"/>
                <a:ea typeface="Times New Roman" panose="02020603050405020304" pitchFamily="18" charset="0"/>
              </a:rPr>
              <a:t>beach</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near</a:t>
            </a:r>
            <a:r>
              <a:rPr lang="hr-HR" sz="1800" dirty="0">
                <a:effectLst/>
                <a:latin typeface="Times New Roman" panose="02020603050405020304" pitchFamily="18" charset="0"/>
                <a:ea typeface="Times New Roman" panose="02020603050405020304" pitchFamily="18" charset="0"/>
              </a:rPr>
              <a:t> Los Angeles, California.</a:t>
            </a:r>
          </a:p>
          <a:p>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That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got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wheels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turning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because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you</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could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buy</a:t>
            </a:r>
            <a:r>
              <a:rPr lang="hr-HR" sz="1800" dirty="0">
                <a:effectLst/>
                <a:latin typeface="Times New Roman" panose="02020603050405020304" pitchFamily="18" charset="0"/>
                <a:ea typeface="Times New Roman" panose="02020603050405020304" pitchFamily="18" charset="0"/>
              </a:rPr>
              <a:t> a cake </a:t>
            </a:r>
            <a:r>
              <a:rPr lang="hr-HR" sz="1800" dirty="0" err="1">
                <a:effectLst/>
                <a:latin typeface="Times New Roman" panose="02020603050405020304" pitchFamily="18" charset="0"/>
                <a:ea typeface="Times New Roman" panose="02020603050405020304" pitchFamily="18" charset="0"/>
              </a:rPr>
              <a:t>pan</a:t>
            </a:r>
            <a:r>
              <a:rPr lang="hr-HR" sz="1800" dirty="0">
                <a:effectLst/>
                <a:latin typeface="Times New Roman" panose="02020603050405020304" pitchFamily="18" charset="0"/>
                <a:ea typeface="Times New Roman" panose="02020603050405020304" pitchFamily="18" charset="0"/>
              </a:rPr>
              <a:t> for </a:t>
            </a:r>
            <a:r>
              <a:rPr lang="hr-HR" sz="1800" dirty="0" err="1">
                <a:effectLst/>
                <a:latin typeface="Times New Roman" panose="02020603050405020304" pitchFamily="18" charset="0"/>
                <a:ea typeface="Times New Roman" panose="02020603050405020304" pitchFamily="18" charset="0"/>
              </a:rPr>
              <a:t>five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cents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if</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people</a:t>
            </a:r>
            <a:r>
              <a:rPr lang="hr-HR" sz="1800" dirty="0">
                <a:effectLst/>
                <a:latin typeface="Times New Roman" panose="02020603050405020304" pitchFamily="18" charset="0"/>
                <a:ea typeface="Times New Roman" panose="02020603050405020304" pitchFamily="18" charset="0"/>
              </a:rPr>
              <a:t> on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beach</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were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willing</a:t>
            </a:r>
            <a:r>
              <a:rPr lang="hr-HR" sz="1800" dirty="0">
                <a:effectLst/>
                <a:latin typeface="Times New Roman" panose="02020603050405020304" pitchFamily="18" charset="0"/>
                <a:ea typeface="Times New Roman" panose="02020603050405020304" pitchFamily="18" charset="0"/>
              </a:rPr>
              <a:t> to </a:t>
            </a:r>
            <a:r>
              <a:rPr lang="hr-HR" sz="1800" dirty="0" err="1">
                <a:effectLst/>
                <a:latin typeface="Times New Roman" panose="02020603050405020304" pitchFamily="18" charset="0"/>
                <a:ea typeface="Times New Roman" panose="02020603050405020304" pitchFamily="18" charset="0"/>
              </a:rPr>
              <a:t>pay</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quarter</a:t>
            </a:r>
            <a:r>
              <a:rPr lang="hr-HR" sz="1800" dirty="0">
                <a:effectLst/>
                <a:latin typeface="Times New Roman" panose="02020603050405020304" pitchFamily="18" charset="0"/>
                <a:ea typeface="Times New Roman" panose="02020603050405020304" pitchFamily="18" charset="0"/>
              </a:rPr>
              <a:t> for </a:t>
            </a:r>
            <a:r>
              <a:rPr lang="hr-HR" sz="1800" dirty="0" err="1">
                <a:effectLst/>
                <a:latin typeface="Times New Roman" panose="02020603050405020304" pitchFamily="18" charset="0"/>
                <a:ea typeface="Times New Roman" panose="02020603050405020304" pitchFamily="18" charset="0"/>
              </a:rPr>
              <a:t>it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well</a:t>
            </a:r>
            <a:r>
              <a:rPr lang="hr-HR" sz="1800" dirty="0">
                <a:effectLst/>
                <a:latin typeface="Times New Roman" panose="02020603050405020304" pitchFamily="18" charset="0"/>
                <a:ea typeface="Times New Roman" panose="02020603050405020304" pitchFamily="18" charset="0"/>
              </a:rPr>
              <a:t>—</a:t>
            </a:r>
            <a:r>
              <a:rPr lang="hr-HR" sz="1800" dirty="0" err="1">
                <a:effectLst/>
                <a:latin typeface="Times New Roman" panose="02020603050405020304" pitchFamily="18" charset="0"/>
                <a:ea typeface="Times New Roman" panose="02020603050405020304" pitchFamily="18" charset="0"/>
              </a:rPr>
              <a:t>there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was</a:t>
            </a:r>
            <a:r>
              <a:rPr lang="hr-HR" sz="1800" dirty="0">
                <a:effectLst/>
                <a:latin typeface="Times New Roman" panose="02020603050405020304" pitchFamily="18" charset="0"/>
                <a:ea typeface="Times New Roman" panose="02020603050405020304" pitchFamily="18" charset="0"/>
              </a:rPr>
              <a:t> a </a:t>
            </a:r>
            <a:r>
              <a:rPr lang="hr-HR" sz="1800" dirty="0" err="1">
                <a:effectLst/>
                <a:latin typeface="Times New Roman" panose="02020603050405020304" pitchFamily="18" charset="0"/>
                <a:ea typeface="Times New Roman" panose="02020603050405020304" pitchFamily="18" charset="0"/>
              </a:rPr>
              <a:t>business</a:t>
            </a:r>
            <a:r>
              <a:rPr lang="hr-HR" sz="1800" dirty="0">
                <a:effectLst/>
                <a:latin typeface="Times New Roman" panose="02020603050405020304" pitchFamily="18" charset="0"/>
                <a:ea typeface="Times New Roman" panose="02020603050405020304" pitchFamily="18" charset="0"/>
              </a:rPr>
              <a:t>,"</a:t>
            </a:r>
          </a:p>
          <a:p>
            <a:endParaRPr lang="hr-HR" sz="1800" dirty="0"/>
          </a:p>
        </p:txBody>
      </p:sp>
      <p:pic>
        <p:nvPicPr>
          <p:cNvPr id="8" name="Slika 7" descr="Slika na kojoj se prikazuje na otvorenom, trava, osoba, polje&#10;&#10;Opis je automatski generiran">
            <a:extLst>
              <a:ext uri="{FF2B5EF4-FFF2-40B4-BE49-F238E27FC236}">
                <a16:creationId xmlns:a16="http://schemas.microsoft.com/office/drawing/2014/main" id="{08D9CB35-4280-4B5C-8FC7-54E56F4B8A90}"/>
              </a:ext>
            </a:extLst>
          </p:cNvPr>
          <p:cNvPicPr>
            <a:picLocks noChangeAspect="1"/>
          </p:cNvPicPr>
          <p:nvPr/>
        </p:nvPicPr>
        <p:blipFill rotWithShape="1">
          <a:blip r:embed="rId2">
            <a:extLst>
              <a:ext uri="{28A0092B-C50C-407E-A947-70E740481C1C}">
                <a14:useLocalDpi xmlns:a14="http://schemas.microsoft.com/office/drawing/2010/main" val="0"/>
              </a:ext>
            </a:extLst>
          </a:blip>
          <a:srcRect r="1" b="1382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8763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trava, na otvorenom, ograda, polje&#10;&#10;Opis je automatski generiran">
            <a:extLst>
              <a:ext uri="{FF2B5EF4-FFF2-40B4-BE49-F238E27FC236}">
                <a16:creationId xmlns:a16="http://schemas.microsoft.com/office/drawing/2014/main" id="{68E43A86-7B59-4FF0-B4CA-8145A3461AC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DE6955E1-0C41-4D66-A731-3BA4DDD55D80}"/>
              </a:ext>
            </a:extLst>
          </p:cNvPr>
          <p:cNvSpPr>
            <a:spLocks noGrp="1"/>
          </p:cNvSpPr>
          <p:nvPr>
            <p:ph type="title"/>
          </p:nvPr>
        </p:nvSpPr>
        <p:spPr>
          <a:xfrm>
            <a:off x="709448" y="1913950"/>
            <a:ext cx="4204137" cy="1342754"/>
          </a:xfrm>
        </p:spPr>
        <p:txBody>
          <a:bodyPr>
            <a:normAutofit/>
          </a:bodyPr>
          <a:lstStyle/>
          <a:p>
            <a:pPr algn="ctr"/>
            <a:r>
              <a:rPr lang="hr-HR" sz="3600">
                <a:latin typeface="Arial Black" panose="020B0A04020102020204" pitchFamily="34" charset="0"/>
              </a:rPr>
              <a:t>ULTIMATE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093272F9-1013-4318-9549-D4EF1B3025CB}"/>
              </a:ext>
            </a:extLst>
          </p:cNvPr>
          <p:cNvSpPr>
            <a:spLocks noGrp="1"/>
          </p:cNvSpPr>
          <p:nvPr>
            <p:ph idx="1"/>
          </p:nvPr>
        </p:nvSpPr>
        <p:spPr>
          <a:xfrm>
            <a:off x="525516" y="3417573"/>
            <a:ext cx="5293393" cy="2969367"/>
          </a:xfrm>
        </p:spPr>
        <p:txBody>
          <a:bodyPr anchor="ctr">
            <a:normAutofit/>
          </a:bodyPr>
          <a:lstStyle/>
          <a:p>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most </a:t>
            </a:r>
            <a:r>
              <a:rPr lang="hr-HR" sz="1800" dirty="0" err="1">
                <a:effectLst/>
                <a:latin typeface="Times New Roman" panose="02020603050405020304" pitchFamily="18" charset="0"/>
                <a:ea typeface="Times New Roman" panose="02020603050405020304" pitchFamily="18" charset="0"/>
              </a:rPr>
              <a:t>widely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played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game </a:t>
            </a:r>
            <a:r>
              <a:rPr lang="hr-HR" sz="1800" dirty="0" err="1">
                <a:effectLst/>
                <a:latin typeface="Times New Roman" panose="02020603050405020304" pitchFamily="18" charset="0"/>
                <a:ea typeface="Times New Roman" panose="02020603050405020304" pitchFamily="18" charset="0"/>
              </a:rPr>
              <a:t>began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late 1960s </a:t>
            </a:r>
            <a:r>
              <a:rPr lang="hr-HR" sz="1800" dirty="0" err="1">
                <a:effectLst/>
                <a:latin typeface="Times New Roman" panose="02020603050405020304" pitchFamily="18" charset="0"/>
                <a:ea typeface="Times New Roman" panose="02020603050405020304" pitchFamily="18" charset="0"/>
              </a:rPr>
              <a:t>with</a:t>
            </a:r>
            <a:r>
              <a:rPr lang="hr-HR" sz="1800" dirty="0">
                <a:effectLst/>
                <a:latin typeface="Times New Roman" panose="02020603050405020304" pitchFamily="18" charset="0"/>
                <a:ea typeface="Times New Roman" panose="02020603050405020304" pitchFamily="18" charset="0"/>
              </a:rPr>
              <a:t> Joel Silver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Jared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Kass</a:t>
            </a:r>
            <a:endParaRPr lang="hr-HR" sz="1800" dirty="0">
              <a:latin typeface="Times New Roman" panose="02020603050405020304" pitchFamily="18" charset="0"/>
              <a:ea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 In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1970s </a:t>
            </a:r>
            <a:r>
              <a:rPr lang="hr-HR" sz="1800" dirty="0" err="1">
                <a:effectLst/>
                <a:latin typeface="Times New Roman" panose="02020603050405020304" pitchFamily="18" charset="0"/>
                <a:ea typeface="Times New Roman" panose="02020603050405020304" pitchFamily="18" charset="0"/>
              </a:rPr>
              <a:t>it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developed</a:t>
            </a:r>
            <a:r>
              <a:rPr lang="hr-HR" sz="1800" dirty="0">
                <a:effectLst/>
                <a:latin typeface="Times New Roman" panose="02020603050405020304" pitchFamily="18" charset="0"/>
                <a:ea typeface="Times New Roman" panose="02020603050405020304" pitchFamily="18" charset="0"/>
              </a:rPr>
              <a:t> as </a:t>
            </a:r>
            <a:r>
              <a:rPr lang="hr-HR" sz="1800" dirty="0" err="1">
                <a:effectLst/>
                <a:latin typeface="Times New Roman" panose="02020603050405020304" pitchFamily="18" charset="0"/>
                <a:ea typeface="Times New Roman" panose="02020603050405020304" pitchFamily="18" charset="0"/>
              </a:rPr>
              <a:t>an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organized</a:t>
            </a:r>
            <a:r>
              <a:rPr lang="hr-HR" sz="1800" dirty="0">
                <a:effectLst/>
                <a:latin typeface="Times New Roman" panose="02020603050405020304" pitchFamily="18" charset="0"/>
                <a:ea typeface="Times New Roman" panose="02020603050405020304" pitchFamily="18" charset="0"/>
              </a:rPr>
              <a:t> sport </a:t>
            </a:r>
            <a:r>
              <a:rPr lang="hr-HR" sz="1800" dirty="0" err="1">
                <a:effectLst/>
                <a:latin typeface="Times New Roman" panose="02020603050405020304" pitchFamily="18" charset="0"/>
                <a:ea typeface="Times New Roman" panose="02020603050405020304" pitchFamily="18" charset="0"/>
              </a:rPr>
              <a:t>with</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creation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of</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Ultimate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Players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Association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by</a:t>
            </a:r>
            <a:r>
              <a:rPr lang="hr-HR" sz="1800" dirty="0">
                <a:effectLst/>
                <a:latin typeface="Times New Roman" panose="02020603050405020304" pitchFamily="18" charset="0"/>
                <a:ea typeface="Times New Roman" panose="02020603050405020304" pitchFamily="18" charset="0"/>
              </a:rPr>
              <a:t> Dan </a:t>
            </a:r>
            <a:r>
              <a:rPr lang="hr-HR" sz="1800" dirty="0" err="1">
                <a:effectLst/>
                <a:latin typeface="Times New Roman" panose="02020603050405020304" pitchFamily="18" charset="0"/>
                <a:ea typeface="Times New Roman" panose="02020603050405020304" pitchFamily="18" charset="0"/>
              </a:rPr>
              <a:t>Roddick</a:t>
            </a:r>
            <a:r>
              <a:rPr lang="hr-HR" sz="1800" dirty="0">
                <a:effectLst/>
                <a:latin typeface="Times New Roman" panose="02020603050405020304" pitchFamily="18" charset="0"/>
                <a:ea typeface="Times New Roman" panose="02020603050405020304" pitchFamily="18" charset="0"/>
              </a:rPr>
              <a:t>, Tom Kennedy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Irv</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Kalb</a:t>
            </a:r>
            <a:endParaRPr lang="hr-HR" sz="1800" dirty="0">
              <a:effectLst/>
              <a:latin typeface="Times New Roman" panose="02020603050405020304" pitchFamily="18" charset="0"/>
              <a:ea typeface="Times New Roman" panose="02020603050405020304" pitchFamily="18" charset="0"/>
            </a:endParaRPr>
          </a:p>
          <a:p>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object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of</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game </a:t>
            </a:r>
            <a:r>
              <a:rPr lang="hr-HR" sz="1800" dirty="0" err="1">
                <a:effectLst/>
                <a:latin typeface="Times New Roman" panose="02020603050405020304" pitchFamily="18" charset="0"/>
                <a:ea typeface="Times New Roman" panose="02020603050405020304" pitchFamily="18" charset="0"/>
              </a:rPr>
              <a:t>is</a:t>
            </a:r>
            <a:r>
              <a:rPr lang="hr-HR" sz="1800" dirty="0">
                <a:effectLst/>
                <a:latin typeface="Times New Roman" panose="02020603050405020304" pitchFamily="18" charset="0"/>
                <a:ea typeface="Times New Roman" panose="02020603050405020304" pitchFamily="18" charset="0"/>
              </a:rPr>
              <a:t> to </a:t>
            </a:r>
            <a:r>
              <a:rPr lang="hr-HR" sz="1800" dirty="0" err="1">
                <a:effectLst/>
                <a:latin typeface="Times New Roman" panose="02020603050405020304" pitchFamily="18" charset="0"/>
                <a:ea typeface="Times New Roman" panose="02020603050405020304" pitchFamily="18" charset="0"/>
              </a:rPr>
              <a:t>advance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and</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score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points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by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eventually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passing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r>
              <a:rPr lang="hr-HR" sz="1800" dirty="0">
                <a:effectLst/>
                <a:latin typeface="Times New Roman" panose="02020603050405020304" pitchFamily="18" charset="0"/>
                <a:ea typeface="Times New Roman" panose="02020603050405020304" pitchFamily="18" charset="0"/>
              </a:rPr>
              <a:t> to a </a:t>
            </a:r>
            <a:r>
              <a:rPr lang="hr-HR" sz="1800" dirty="0" err="1">
                <a:effectLst/>
                <a:latin typeface="Times New Roman" panose="02020603050405020304" pitchFamily="18" charset="0"/>
                <a:ea typeface="Times New Roman" panose="02020603050405020304" pitchFamily="18" charset="0"/>
              </a:rPr>
              <a:t>team</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member</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in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opposing</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team's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end</a:t>
            </a:r>
            <a:r>
              <a:rPr lang="hr-HR" sz="1800" dirty="0">
                <a:effectLst/>
                <a:latin typeface="Times New Roman" panose="02020603050405020304" pitchFamily="18" charset="0"/>
                <a:ea typeface="Times New Roman" panose="02020603050405020304" pitchFamily="18" charset="0"/>
              </a:rPr>
              <a:t> zone.</a:t>
            </a:r>
          </a:p>
          <a:p>
            <a:r>
              <a:rPr lang="hr-HR" sz="1800" dirty="0" err="1">
                <a:effectLst/>
                <a:latin typeface="Times New Roman" panose="02020603050405020304" pitchFamily="18" charset="0"/>
                <a:ea typeface="Times New Roman" panose="02020603050405020304" pitchFamily="18" charset="0"/>
              </a:rPr>
              <a:t>Players</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may</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not</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run</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while</a:t>
            </a:r>
            <a:r>
              <a:rPr lang="hr-HR" sz="1800" dirty="0">
                <a:effectLst/>
                <a:latin typeface="Times New Roman" panose="02020603050405020304" pitchFamily="18" charset="0"/>
                <a:ea typeface="Times New Roman" panose="02020603050405020304" pitchFamily="18" charset="0"/>
              </a:rPr>
              <a:t> holding </a:t>
            </a:r>
            <a:r>
              <a:rPr lang="hr-HR" sz="1800" dirty="0" err="1">
                <a:effectLst/>
                <a:latin typeface="Times New Roman" panose="02020603050405020304" pitchFamily="18" charset="0"/>
                <a:ea typeface="Times New Roman" panose="02020603050405020304" pitchFamily="18" charset="0"/>
              </a:rPr>
              <a:t>the</a:t>
            </a:r>
            <a:r>
              <a:rPr lang="hr-HR" sz="1800" dirty="0">
                <a:effectLst/>
                <a:latin typeface="Times New Roman" panose="02020603050405020304" pitchFamily="18" charset="0"/>
                <a:ea typeface="Times New Roman" panose="02020603050405020304" pitchFamily="18" charset="0"/>
              </a:rPr>
              <a:t> </a:t>
            </a:r>
            <a:r>
              <a:rPr lang="hr-HR" sz="1800" dirty="0" err="1">
                <a:effectLst/>
                <a:latin typeface="Times New Roman" panose="02020603050405020304" pitchFamily="18" charset="0"/>
                <a:ea typeface="Times New Roman" panose="02020603050405020304" pitchFamily="18" charset="0"/>
              </a:rPr>
              <a:t>disc</a:t>
            </a:r>
            <a:endParaRPr lang="hr-HR" sz="1800" dirty="0">
              <a:effectLst/>
              <a:latin typeface="Times New Roman" panose="02020603050405020304" pitchFamily="18" charset="0"/>
              <a:ea typeface="Times New Roman" panose="02020603050405020304" pitchFamily="18" charset="0"/>
            </a:endParaRPr>
          </a:p>
          <a:p>
            <a:endParaRPr lang="hr-HR" sz="1800" dirty="0"/>
          </a:p>
        </p:txBody>
      </p:sp>
    </p:spTree>
    <p:extLst>
      <p:ext uri="{BB962C8B-B14F-4D97-AF65-F5344CB8AC3E}">
        <p14:creationId xmlns:p14="http://schemas.microsoft.com/office/powerpoint/2010/main" val="34765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979CD19-905E-4BB8-AE56-4A3DA7D5B6C3}"/>
              </a:ext>
            </a:extLst>
          </p:cNvPr>
          <p:cNvSpPr>
            <a:spLocks noGrp="1"/>
          </p:cNvSpPr>
          <p:nvPr>
            <p:ph type="title"/>
          </p:nvPr>
        </p:nvSpPr>
        <p:spPr>
          <a:xfrm>
            <a:off x="686834" y="1153572"/>
            <a:ext cx="3200400" cy="4461163"/>
          </a:xfrm>
        </p:spPr>
        <p:txBody>
          <a:bodyPr>
            <a:normAutofit/>
          </a:bodyPr>
          <a:lstStyle/>
          <a:p>
            <a:r>
              <a:rPr lang="hr-HR">
                <a:solidFill>
                  <a:srgbClr val="FFFFFF"/>
                </a:solidFill>
                <a:latin typeface="Times New Roman" panose="02020603050405020304" pitchFamily="18" charset="0"/>
                <a:cs typeface="Times New Roman" panose="02020603050405020304" pitchFamily="18" charset="0"/>
              </a:rPr>
              <a:t>TEAMS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zervirano mjesto sadržaja 2">
            <a:extLst>
              <a:ext uri="{FF2B5EF4-FFF2-40B4-BE49-F238E27FC236}">
                <a16:creationId xmlns:a16="http://schemas.microsoft.com/office/drawing/2014/main" id="{BFD716C6-E103-4106-957F-B197A1569885}"/>
              </a:ext>
            </a:extLst>
          </p:cNvPr>
          <p:cNvSpPr>
            <a:spLocks noGrp="1"/>
          </p:cNvSpPr>
          <p:nvPr>
            <p:ph idx="1"/>
          </p:nvPr>
        </p:nvSpPr>
        <p:spPr>
          <a:xfrm>
            <a:off x="4322617" y="953293"/>
            <a:ext cx="6906491" cy="5585619"/>
          </a:xfrm>
        </p:spPr>
        <p:txBody>
          <a:bodyPr anchor="ctr">
            <a:normAutofit/>
          </a:bodyPr>
          <a:lstStyle/>
          <a:p>
            <a:r>
              <a:rPr lang="hr-HR" dirty="0">
                <a:latin typeface="Times New Roman" panose="02020603050405020304" pitchFamily="18" charset="0"/>
                <a:cs typeface="Times New Roman" panose="02020603050405020304" pitchFamily="18" charset="0"/>
              </a:rPr>
              <a:t>2</a:t>
            </a:r>
            <a:r>
              <a:rPr lang="en-US" b="0" i="0" dirty="0">
                <a:effectLst/>
                <a:latin typeface="Times New Roman" panose="02020603050405020304" pitchFamily="18" charset="0"/>
                <a:cs typeface="Times New Roman" panose="02020603050405020304" pitchFamily="18" charset="0"/>
              </a:rPr>
              <a:t> teams of </a:t>
            </a:r>
            <a:r>
              <a:rPr lang="hr-HR" b="0" i="0" dirty="0">
                <a:effectLst/>
                <a:latin typeface="Times New Roman" panose="02020603050405020304" pitchFamily="18" charset="0"/>
                <a:cs typeface="Times New Roman" panose="02020603050405020304" pitchFamily="18" charset="0"/>
              </a:rPr>
              <a:t>7</a:t>
            </a:r>
            <a:r>
              <a:rPr lang="en-US" b="0" i="0" dirty="0">
                <a:effectLst/>
                <a:latin typeface="Times New Roman" panose="02020603050405020304" pitchFamily="18" charset="0"/>
                <a:cs typeface="Times New Roman" panose="02020603050405020304" pitchFamily="18" charset="0"/>
              </a:rPr>
              <a:t> players </a:t>
            </a:r>
            <a:r>
              <a:rPr lang="hr-HR" b="0" i="0" dirty="0">
                <a:effectLst/>
                <a:latin typeface="Times New Roman" panose="02020603050405020304" pitchFamily="18" charset="0"/>
                <a:cs typeface="Times New Roman" panose="02020603050405020304" pitchFamily="18" charset="0"/>
              </a:rPr>
              <a:t> ( </a:t>
            </a:r>
            <a:r>
              <a:rPr lang="hr-HR" b="0" i="0" dirty="0" err="1">
                <a:effectLst/>
                <a:latin typeface="Times New Roman" panose="02020603050405020304" pitchFamily="18" charset="0"/>
                <a:cs typeface="Times New Roman" panose="02020603050405020304" pitchFamily="18" charset="0"/>
              </a:rPr>
              <a:t>grass</a:t>
            </a:r>
            <a:r>
              <a:rPr lang="hr-HR" b="0" i="0" dirty="0">
                <a:effectLst/>
                <a:latin typeface="Times New Roman" panose="02020603050405020304" pitchFamily="18" charset="0"/>
                <a:cs typeface="Times New Roman" panose="02020603050405020304" pitchFamily="18" charset="0"/>
              </a:rPr>
              <a:t>) – </a:t>
            </a:r>
            <a:r>
              <a:rPr lang="hr-HR" b="0" i="0" dirty="0" err="1">
                <a:effectLst/>
                <a:latin typeface="Times New Roman" panose="02020603050405020304" pitchFamily="18" charset="0"/>
                <a:cs typeface="Times New Roman" panose="02020603050405020304" pitchFamily="18" charset="0"/>
              </a:rPr>
              <a:t>indoor</a:t>
            </a:r>
            <a:r>
              <a:rPr lang="hr-HR" b="0" i="0" dirty="0">
                <a:effectLst/>
                <a:latin typeface="Times New Roman" panose="02020603050405020304" pitchFamily="18" charset="0"/>
                <a:cs typeface="Times New Roman" panose="02020603050405020304" pitchFamily="18" charset="0"/>
              </a:rPr>
              <a:t> 2 </a:t>
            </a:r>
            <a:r>
              <a:rPr lang="hr-HR" b="0" i="0" dirty="0" err="1">
                <a:effectLst/>
                <a:latin typeface="Times New Roman" panose="02020603050405020304" pitchFamily="18" charset="0"/>
                <a:cs typeface="Times New Roman" panose="02020603050405020304" pitchFamily="18" charset="0"/>
              </a:rPr>
              <a:t>teams</a:t>
            </a:r>
            <a:r>
              <a:rPr lang="hr-HR" b="0" i="0" dirty="0">
                <a:effectLst/>
                <a:latin typeface="Times New Roman" panose="02020603050405020304" pitchFamily="18" charset="0"/>
                <a:cs typeface="Times New Roman" panose="02020603050405020304" pitchFamily="18" charset="0"/>
              </a:rPr>
              <a:t> </a:t>
            </a:r>
            <a:r>
              <a:rPr lang="hr-HR" b="0" i="0" dirty="0" err="1">
                <a:effectLst/>
                <a:latin typeface="Times New Roman" panose="02020603050405020304" pitchFamily="18" charset="0"/>
                <a:cs typeface="Times New Roman" panose="02020603050405020304" pitchFamily="18" charset="0"/>
              </a:rPr>
              <a:t>of</a:t>
            </a:r>
            <a:r>
              <a:rPr lang="hr-HR" b="0" i="0" dirty="0">
                <a:effectLst/>
                <a:latin typeface="Times New Roman" panose="02020603050405020304" pitchFamily="18" charset="0"/>
                <a:cs typeface="Times New Roman" panose="02020603050405020304" pitchFamily="18" charset="0"/>
              </a:rPr>
              <a:t> 5 </a:t>
            </a:r>
            <a:r>
              <a:rPr lang="hr-HR" b="0" i="0" dirty="0" err="1">
                <a:effectLst/>
                <a:latin typeface="Times New Roman" panose="02020603050405020304" pitchFamily="18" charset="0"/>
                <a:cs typeface="Times New Roman" panose="02020603050405020304" pitchFamily="18" charset="0"/>
              </a:rPr>
              <a:t>players</a:t>
            </a:r>
            <a:endParaRPr lang="hr-HR" b="0" i="0" dirty="0">
              <a:effectLst/>
              <a:latin typeface="Times New Roman" panose="02020603050405020304" pitchFamily="18" charset="0"/>
              <a:cs typeface="Times New Roman" panose="02020603050405020304" pitchFamily="18" charset="0"/>
            </a:endParaRPr>
          </a:p>
          <a:p>
            <a:r>
              <a:rPr lang="hr-HR" b="0" i="0" dirty="0">
                <a:effectLst/>
                <a:latin typeface="Times New Roman" panose="02020603050405020304" pitchFamily="18" charset="0"/>
                <a:cs typeface="Times New Roman" panose="02020603050405020304" pitchFamily="18" charset="0"/>
              </a:rPr>
              <a:t>2 </a:t>
            </a:r>
            <a:r>
              <a:rPr lang="hr-HR" b="0" i="0" dirty="0" err="1">
                <a:effectLst/>
                <a:latin typeface="Times New Roman" panose="02020603050405020304" pitchFamily="18" charset="0"/>
                <a:cs typeface="Times New Roman" panose="02020603050405020304" pitchFamily="18" charset="0"/>
              </a:rPr>
              <a:t>teams</a:t>
            </a:r>
            <a:r>
              <a:rPr lang="hr-HR" b="0" i="0" dirty="0">
                <a:effectLst/>
                <a:latin typeface="Times New Roman" panose="02020603050405020304" pitchFamily="18" charset="0"/>
                <a:cs typeface="Times New Roman" panose="02020603050405020304" pitchFamily="18" charset="0"/>
              </a:rPr>
              <a:t> </a:t>
            </a:r>
            <a:r>
              <a:rPr lang="hr-HR" b="0" i="0" dirty="0" err="1">
                <a:effectLst/>
                <a:latin typeface="Times New Roman" panose="02020603050405020304" pitchFamily="18" charset="0"/>
                <a:cs typeface="Times New Roman" panose="02020603050405020304" pitchFamily="18" charset="0"/>
              </a:rPr>
              <a:t>of</a:t>
            </a:r>
            <a:r>
              <a:rPr lang="hr-HR" b="0" i="0" dirty="0">
                <a:effectLst/>
                <a:latin typeface="Times New Roman" panose="02020603050405020304" pitchFamily="18" charset="0"/>
                <a:cs typeface="Times New Roman" panose="02020603050405020304" pitchFamily="18" charset="0"/>
              </a:rPr>
              <a:t> 5 </a:t>
            </a:r>
            <a:r>
              <a:rPr lang="hr-HR" b="0" i="0" dirty="0" err="1">
                <a:effectLst/>
                <a:latin typeface="Times New Roman" panose="02020603050405020304" pitchFamily="18" charset="0"/>
                <a:cs typeface="Times New Roman" panose="02020603050405020304" pitchFamily="18" charset="0"/>
              </a:rPr>
              <a:t>players</a:t>
            </a:r>
            <a:r>
              <a:rPr lang="hr-HR" b="0" i="0" dirty="0">
                <a:effectLst/>
                <a:latin typeface="Times New Roman" panose="02020603050405020304" pitchFamily="18" charset="0"/>
                <a:cs typeface="Times New Roman" panose="02020603050405020304" pitchFamily="18" charset="0"/>
              </a:rPr>
              <a:t> (</a:t>
            </a:r>
            <a:r>
              <a:rPr lang="hr-HR" b="0" i="0" dirty="0" err="1">
                <a:effectLst/>
                <a:latin typeface="Times New Roman" panose="02020603050405020304" pitchFamily="18" charset="0"/>
                <a:cs typeface="Times New Roman" panose="02020603050405020304" pitchFamily="18" charset="0"/>
              </a:rPr>
              <a:t>beach</a:t>
            </a:r>
            <a:r>
              <a:rPr lang="hr-HR" b="0" i="0" dirty="0">
                <a:effectLst/>
                <a:latin typeface="Times New Roman" panose="02020603050405020304" pitchFamily="18" charset="0"/>
                <a:cs typeface="Times New Roman" panose="02020603050405020304" pitchFamily="18" charset="0"/>
              </a:rPr>
              <a:t>)</a:t>
            </a:r>
          </a:p>
          <a:p>
            <a:r>
              <a:rPr lang="hr-HR" dirty="0">
                <a:latin typeface="Times New Roman" panose="02020603050405020304" pitchFamily="18" charset="0"/>
                <a:cs typeface="Times New Roman" panose="02020603050405020304" pitchFamily="18" charset="0"/>
              </a:rPr>
              <a:t>Male , </a:t>
            </a:r>
            <a:r>
              <a:rPr lang="hr-HR" dirty="0" err="1">
                <a:latin typeface="Times New Roman" panose="02020603050405020304" pitchFamily="18" charset="0"/>
                <a:cs typeface="Times New Roman" panose="02020603050405020304" pitchFamily="18" charset="0"/>
              </a:rPr>
              <a:t>female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and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mixed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Ultimate</a:t>
            </a:r>
            <a:endParaRPr lang="hr-HR" dirty="0">
              <a:latin typeface="Times New Roman" panose="02020603050405020304" pitchFamily="18" charset="0"/>
              <a:cs typeface="Times New Roman" panose="02020603050405020304" pitchFamily="18" charset="0"/>
            </a:endParaRPr>
          </a:p>
          <a:p>
            <a:r>
              <a:rPr lang="hr-HR" dirty="0">
                <a:effectLst/>
                <a:latin typeface="Times New Roman" panose="02020603050405020304" pitchFamily="18" charset="0"/>
                <a:ea typeface="Times New Roman" panose="02020603050405020304" pitchFamily="18" charset="0"/>
              </a:rPr>
              <a:t>In </a:t>
            </a:r>
            <a:r>
              <a:rPr lang="hr-HR" dirty="0" err="1">
                <a:effectLst/>
                <a:latin typeface="Times New Roman" panose="02020603050405020304" pitchFamily="18" charset="0"/>
                <a:ea typeface="Times New Roman" panose="02020603050405020304" pitchFamily="18" charset="0"/>
              </a:rPr>
              <a:t>mixed</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ultimate</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usually</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it</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is</a:t>
            </a:r>
            <a:r>
              <a:rPr lang="hr-HR" dirty="0">
                <a:effectLst/>
                <a:latin typeface="Times New Roman" panose="02020603050405020304" pitchFamily="18" charset="0"/>
                <a:ea typeface="Times New Roman" panose="02020603050405020304" pitchFamily="18" charset="0"/>
              </a:rPr>
              <a:t> 4-3, </a:t>
            </a:r>
            <a:r>
              <a:rPr lang="hr-HR" dirty="0" err="1">
                <a:effectLst/>
                <a:latin typeface="Times New Roman" panose="02020603050405020304" pitchFamily="18" charset="0"/>
                <a:ea typeface="Times New Roman" panose="02020603050405020304" pitchFamily="18" charset="0"/>
              </a:rPr>
              <a:t>meaning</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either</a:t>
            </a:r>
            <a:r>
              <a:rPr lang="hr-HR" dirty="0">
                <a:effectLst/>
                <a:latin typeface="Times New Roman" panose="02020603050405020304" pitchFamily="18" charset="0"/>
                <a:ea typeface="Times New Roman" panose="02020603050405020304" pitchFamily="18" charset="0"/>
              </a:rPr>
              <a:t> 4 </a:t>
            </a:r>
            <a:r>
              <a:rPr lang="hr-HR" dirty="0" err="1">
                <a:effectLst/>
                <a:latin typeface="Times New Roman" panose="02020603050405020304" pitchFamily="18" charset="0"/>
                <a:ea typeface="Times New Roman" panose="02020603050405020304" pitchFamily="18" charset="0"/>
              </a:rPr>
              <a:t>men</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and</a:t>
            </a:r>
            <a:r>
              <a:rPr lang="hr-HR" dirty="0">
                <a:effectLst/>
                <a:latin typeface="Times New Roman" panose="02020603050405020304" pitchFamily="18" charset="0"/>
                <a:ea typeface="Times New Roman" panose="02020603050405020304" pitchFamily="18" charset="0"/>
              </a:rPr>
              <a:t> 3 </a:t>
            </a:r>
            <a:r>
              <a:rPr lang="hr-HR" dirty="0" err="1">
                <a:effectLst/>
                <a:latin typeface="Times New Roman" panose="02020603050405020304" pitchFamily="18" charset="0"/>
                <a:ea typeface="Times New Roman" panose="02020603050405020304" pitchFamily="18" charset="0"/>
              </a:rPr>
              <a:t>women</a:t>
            </a:r>
            <a:r>
              <a:rPr lang="hr-HR" dirty="0">
                <a:effectLst/>
                <a:latin typeface="Times New Roman" panose="02020603050405020304" pitchFamily="18" charset="0"/>
                <a:ea typeface="Times New Roman" panose="02020603050405020304" pitchFamily="18" charset="0"/>
              </a:rPr>
              <a:t> at a time </a:t>
            </a:r>
            <a:r>
              <a:rPr lang="hr-HR" dirty="0" err="1">
                <a:effectLst/>
                <a:latin typeface="Times New Roman" panose="02020603050405020304" pitchFamily="18" charset="0"/>
                <a:ea typeface="Times New Roman" panose="02020603050405020304" pitchFamily="18" charset="0"/>
              </a:rPr>
              <a:t>or</a:t>
            </a:r>
            <a:r>
              <a:rPr lang="hr-HR" dirty="0">
                <a:effectLst/>
                <a:latin typeface="Times New Roman" panose="02020603050405020304" pitchFamily="18" charset="0"/>
                <a:ea typeface="Times New Roman" panose="02020603050405020304" pitchFamily="18" charset="0"/>
              </a:rPr>
              <a:t> 4 </a:t>
            </a:r>
            <a:r>
              <a:rPr lang="hr-HR" dirty="0" err="1">
                <a:effectLst/>
                <a:latin typeface="Times New Roman" panose="02020603050405020304" pitchFamily="18" charset="0"/>
                <a:ea typeface="Times New Roman" panose="02020603050405020304" pitchFamily="18" charset="0"/>
              </a:rPr>
              <a:t>women</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and</a:t>
            </a:r>
            <a:r>
              <a:rPr lang="hr-HR" dirty="0">
                <a:effectLst/>
                <a:latin typeface="Times New Roman" panose="02020603050405020304" pitchFamily="18" charset="0"/>
                <a:ea typeface="Times New Roman" panose="02020603050405020304" pitchFamily="18" charset="0"/>
              </a:rPr>
              <a:t> 3 </a:t>
            </a:r>
            <a:r>
              <a:rPr lang="hr-HR" dirty="0" err="1">
                <a:effectLst/>
                <a:latin typeface="Times New Roman" panose="02020603050405020304" pitchFamily="18" charset="0"/>
                <a:ea typeface="Times New Roman" panose="02020603050405020304" pitchFamily="18" charset="0"/>
              </a:rPr>
              <a:t>men</a:t>
            </a:r>
            <a:r>
              <a:rPr lang="hr-HR" dirty="0">
                <a:effectLst/>
                <a:latin typeface="Times New Roman" panose="02020603050405020304" pitchFamily="18" charset="0"/>
                <a:ea typeface="Times New Roman" panose="02020603050405020304" pitchFamily="18" charset="0"/>
              </a:rPr>
              <a:t> on </a:t>
            </a:r>
            <a:r>
              <a:rPr lang="hr-HR" dirty="0" err="1">
                <a:effectLst/>
                <a:latin typeface="Times New Roman" panose="02020603050405020304" pitchFamily="18" charset="0"/>
                <a:ea typeface="Times New Roman" panose="02020603050405020304" pitchFamily="18" charset="0"/>
              </a:rPr>
              <a:t>the</a:t>
            </a:r>
            <a:r>
              <a:rPr lang="hr-HR" dirty="0">
                <a:effectLst/>
                <a:latin typeface="Times New Roman" panose="02020603050405020304" pitchFamily="18" charset="0"/>
                <a:ea typeface="Times New Roman" panose="02020603050405020304" pitchFamily="18" charset="0"/>
              </a:rPr>
              <a:t> line</a:t>
            </a:r>
          </a:p>
          <a:p>
            <a:r>
              <a:rPr lang="hr-HR" dirty="0" err="1">
                <a:effectLst/>
                <a:latin typeface="Times New Roman" panose="02020603050405020304" pitchFamily="18" charset="0"/>
                <a:ea typeface="Times New Roman" panose="02020603050405020304" pitchFamily="18" charset="0"/>
              </a:rPr>
              <a:t>The</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offensive</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end</a:t>
            </a:r>
            <a:r>
              <a:rPr lang="hr-HR" dirty="0">
                <a:effectLst/>
                <a:latin typeface="Times New Roman" panose="02020603050405020304" pitchFamily="18" charset="0"/>
                <a:ea typeface="Times New Roman" panose="02020603050405020304" pitchFamily="18" charset="0"/>
              </a:rPr>
              <a:t> zone </a:t>
            </a:r>
            <a:r>
              <a:rPr lang="hr-HR" dirty="0" err="1">
                <a:effectLst/>
                <a:latin typeface="Times New Roman" panose="02020603050405020304" pitchFamily="18" charset="0"/>
                <a:ea typeface="Times New Roman" panose="02020603050405020304" pitchFamily="18" charset="0"/>
              </a:rPr>
              <a:t>dictates</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whether</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there</a:t>
            </a:r>
            <a:r>
              <a:rPr lang="hr-HR" dirty="0">
                <a:effectLst/>
                <a:latin typeface="Times New Roman" panose="02020603050405020304" pitchFamily="18" charset="0"/>
                <a:ea typeface="Times New Roman" panose="02020603050405020304" pitchFamily="18" charset="0"/>
              </a:rPr>
              <a:t> are more </a:t>
            </a:r>
            <a:r>
              <a:rPr lang="hr-HR" dirty="0" err="1">
                <a:effectLst/>
                <a:latin typeface="Times New Roman" panose="02020603050405020304" pitchFamily="18" charset="0"/>
                <a:ea typeface="Times New Roman" panose="02020603050405020304" pitchFamily="18" charset="0"/>
              </a:rPr>
              <a:t>men</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or</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women</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This</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end</a:t>
            </a:r>
            <a:r>
              <a:rPr lang="hr-HR" dirty="0">
                <a:effectLst/>
                <a:latin typeface="Times New Roman" panose="02020603050405020304" pitchFamily="18" charset="0"/>
                <a:ea typeface="Times New Roman" panose="02020603050405020304" pitchFamily="18" charset="0"/>
              </a:rPr>
              <a:t> zone </a:t>
            </a:r>
            <a:r>
              <a:rPr lang="hr-HR" dirty="0" err="1">
                <a:effectLst/>
                <a:latin typeface="Times New Roman" panose="02020603050405020304" pitchFamily="18" charset="0"/>
                <a:ea typeface="Times New Roman" panose="02020603050405020304" pitchFamily="18" charset="0"/>
              </a:rPr>
              <a:t>is</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called</a:t>
            </a:r>
            <a:r>
              <a:rPr lang="hr-HR" dirty="0">
                <a:effectLst/>
                <a:latin typeface="Times New Roman" panose="02020603050405020304" pitchFamily="18" charset="0"/>
                <a:ea typeface="Times New Roman" panose="02020603050405020304" pitchFamily="18" charset="0"/>
              </a:rPr>
              <a:t> </a:t>
            </a:r>
            <a:r>
              <a:rPr lang="hr-HR" dirty="0" err="1">
                <a:effectLst/>
                <a:latin typeface="Times New Roman" panose="02020603050405020304" pitchFamily="18" charset="0"/>
                <a:ea typeface="Times New Roman" panose="02020603050405020304" pitchFamily="18" charset="0"/>
              </a:rPr>
              <a:t>the</a:t>
            </a:r>
            <a:r>
              <a:rPr lang="hr-HR" dirty="0">
                <a:effectLst/>
                <a:latin typeface="Times New Roman" panose="02020603050405020304" pitchFamily="18" charset="0"/>
                <a:ea typeface="Times New Roman" panose="02020603050405020304" pitchFamily="18" charset="0"/>
              </a:rPr>
              <a:t> 'gen-zone', short for </a:t>
            </a:r>
            <a:r>
              <a:rPr lang="hr-HR" dirty="0" err="1">
                <a:effectLst/>
                <a:latin typeface="Times New Roman" panose="02020603050405020304" pitchFamily="18" charset="0"/>
                <a:ea typeface="Times New Roman" panose="02020603050405020304" pitchFamily="18" charset="0"/>
              </a:rPr>
              <a:t>gender</a:t>
            </a:r>
            <a:r>
              <a:rPr lang="hr-HR" dirty="0">
                <a:effectLst/>
                <a:latin typeface="Times New Roman" panose="02020603050405020304" pitchFamily="18" charset="0"/>
                <a:ea typeface="Times New Roman" panose="02020603050405020304" pitchFamily="18" charset="0"/>
              </a:rPr>
              <a:t> zone.</a:t>
            </a:r>
          </a:p>
          <a:p>
            <a:pPr marL="0" indent="0">
              <a:buNone/>
            </a:pPr>
            <a:endParaRPr lang="hr-HR" dirty="0">
              <a:effectLst/>
              <a:latin typeface="Times New Roman" panose="02020603050405020304" pitchFamily="18" charset="0"/>
              <a:ea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55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9484A5-F8E9-4B72-93E3-60BD0A410804}"/>
              </a:ext>
            </a:extLst>
          </p:cNvPr>
          <p:cNvSpPr>
            <a:spLocks noGrp="1"/>
          </p:cNvSpPr>
          <p:nvPr>
            <p:ph type="title"/>
          </p:nvPr>
        </p:nvSpPr>
        <p:spPr>
          <a:xfrm>
            <a:off x="648929" y="629266"/>
            <a:ext cx="3505495" cy="1622321"/>
          </a:xfrm>
        </p:spPr>
        <p:txBody>
          <a:bodyPr>
            <a:normAutofit/>
          </a:bodyPr>
          <a:lstStyle/>
          <a:p>
            <a:r>
              <a:rPr lang="hr-HR" dirty="0">
                <a:latin typeface="Times New Roman" panose="02020603050405020304" pitchFamily="18" charset="0"/>
                <a:cs typeface="Times New Roman" panose="02020603050405020304" pitchFamily="18" charset="0"/>
              </a:rPr>
              <a:t>FIELD</a:t>
            </a:r>
          </a:p>
        </p:txBody>
      </p:sp>
      <p:sp>
        <p:nvSpPr>
          <p:cNvPr id="3" name="Rezervirano mjesto sadržaja 2">
            <a:extLst>
              <a:ext uri="{FF2B5EF4-FFF2-40B4-BE49-F238E27FC236}">
                <a16:creationId xmlns:a16="http://schemas.microsoft.com/office/drawing/2014/main" id="{D6680A40-236B-4305-8644-6E502221D664}"/>
              </a:ext>
            </a:extLst>
          </p:cNvPr>
          <p:cNvSpPr>
            <a:spLocks noGrp="1"/>
          </p:cNvSpPr>
          <p:nvPr>
            <p:ph idx="1"/>
          </p:nvPr>
        </p:nvSpPr>
        <p:spPr>
          <a:xfrm>
            <a:off x="648931" y="2438400"/>
            <a:ext cx="3505494" cy="3785419"/>
          </a:xfrm>
        </p:spPr>
        <p:txBody>
          <a:bodyPr>
            <a:normAutofit/>
          </a:bodyPr>
          <a:lstStyle/>
          <a:p>
            <a:r>
              <a:rPr lang="en-US" sz="2000" b="0" i="0" dirty="0">
                <a:effectLst/>
                <a:latin typeface="Times New Roman" panose="02020603050405020304" pitchFamily="18" charset="0"/>
                <a:cs typeface="Times New Roman" panose="02020603050405020304" pitchFamily="18" charset="0"/>
              </a:rPr>
              <a:t>playing field</a:t>
            </a:r>
            <a:r>
              <a:rPr lang="hr-HR" sz="2000" b="0" i="0" dirty="0">
                <a:effectLst/>
                <a:latin typeface="Times New Roman" panose="02020603050405020304" pitchFamily="18" charset="0"/>
                <a:cs typeface="Times New Roman" panose="02020603050405020304" pitchFamily="18" charset="0"/>
              </a:rPr>
              <a:t> </a:t>
            </a:r>
            <a:r>
              <a:rPr lang="hr-HR" sz="2000" b="0" i="0" dirty="0" err="1">
                <a:effectLst/>
                <a:latin typeface="Times New Roman" panose="02020603050405020304" pitchFamily="18" charset="0"/>
                <a:cs typeface="Times New Roman" panose="02020603050405020304" pitchFamily="18" charset="0"/>
              </a:rPr>
              <a:t>is</a:t>
            </a:r>
            <a:r>
              <a:rPr lang="en-US" sz="2000" b="0" i="0" dirty="0">
                <a:effectLst/>
                <a:latin typeface="Times New Roman" panose="02020603050405020304" pitchFamily="18" charset="0"/>
                <a:cs typeface="Times New Roman" panose="02020603050405020304" pitchFamily="18" charset="0"/>
              </a:rPr>
              <a:t> about the same length as a football field, but narrower</a:t>
            </a:r>
            <a:endParaRPr lang="hr-HR" sz="2000" b="0" i="0" dirty="0">
              <a:effectLst/>
              <a:latin typeface="Times New Roman" panose="02020603050405020304" pitchFamily="18" charset="0"/>
              <a:cs typeface="Times New Roman" panose="02020603050405020304" pitchFamily="18" charset="0"/>
            </a:endParaRPr>
          </a:p>
          <a:p>
            <a:r>
              <a:rPr lang="en-US" sz="2000" b="0" i="0" dirty="0">
                <a:effectLst/>
                <a:latin typeface="Times New Roman" panose="02020603050405020304" pitchFamily="18" charset="0"/>
                <a:cs typeface="Times New Roman" panose="02020603050405020304" pitchFamily="18" charset="0"/>
              </a:rPr>
              <a:t> At each end of the playing field there is an end zone</a:t>
            </a:r>
            <a:endParaRPr lang="hr-HR" sz="2000" b="0" i="0" dirty="0">
              <a:effectLst/>
              <a:latin typeface="Times New Roman" panose="02020603050405020304" pitchFamily="18" charset="0"/>
              <a:cs typeface="Times New Roman" panose="02020603050405020304" pitchFamily="18" charset="0"/>
            </a:endParaRPr>
          </a:p>
          <a:p>
            <a:r>
              <a:rPr lang="en-US" sz="2000" b="0" i="0" dirty="0">
                <a:effectLst/>
                <a:latin typeface="Times New Roman" panose="02020603050405020304" pitchFamily="18" charset="0"/>
                <a:cs typeface="Times New Roman" panose="02020603050405020304" pitchFamily="18" charset="0"/>
              </a:rPr>
              <a:t> Each team defends one endzone</a:t>
            </a:r>
            <a:endParaRPr lang="hr-HR" sz="2000" b="0" i="0" dirty="0">
              <a:effectLst/>
              <a:latin typeface="Times New Roman" panose="02020603050405020304" pitchFamily="18" charset="0"/>
              <a:cs typeface="Times New Roman" panose="02020603050405020304" pitchFamily="18" charset="0"/>
            </a:endParaRPr>
          </a:p>
          <a:p>
            <a:r>
              <a:rPr lang="en-US" sz="2000" b="0" i="0" dirty="0">
                <a:effectLst/>
                <a:latin typeface="Times New Roman" panose="02020603050405020304" pitchFamily="18" charset="0"/>
                <a:cs typeface="Times New Roman" panose="02020603050405020304" pitchFamily="18" charset="0"/>
              </a:rPr>
              <a:t>They score a goal if one of their players catches the disc in the opposite end zone</a:t>
            </a:r>
          </a:p>
          <a:p>
            <a:endParaRPr lang="hr-HR" sz="2000" dirty="0"/>
          </a:p>
        </p:txBody>
      </p:sp>
      <p:sp>
        <p:nvSpPr>
          <p:cNvPr id="27"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5ACFB5F9-01B1-4F7A-95BA-B9822D4E0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2012834"/>
            <a:ext cx="6019331" cy="2829085"/>
          </a:xfrm>
          <a:prstGeom prst="rect">
            <a:avLst/>
          </a:prstGeom>
          <a:effectLst/>
        </p:spPr>
      </p:pic>
    </p:spTree>
    <p:extLst>
      <p:ext uri="{BB962C8B-B14F-4D97-AF65-F5344CB8AC3E}">
        <p14:creationId xmlns:p14="http://schemas.microsoft.com/office/powerpoint/2010/main" val="2956441983"/>
      </p:ext>
    </p:extLst>
  </p:cSld>
  <p:clrMapOvr>
    <a:masterClrMapping/>
  </p:clrMapOvr>
</p:sld>
</file>

<file path=ppt/theme/theme1.xml><?xml version="1.0" encoding="utf-8"?>
<a:theme xmlns:a="http://schemas.openxmlformats.org/drawingml/2006/main" name="Office Theme">
  <a:themeElements>
    <a:clrScheme name="Tema sustava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65</TotalTime>
  <Words>1716</Words>
  <Application>Microsoft Office PowerPoint</Application>
  <PresentationFormat>Široki zaslon</PresentationFormat>
  <Paragraphs>116</Paragraphs>
  <Slides>29</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29</vt:i4>
      </vt:variant>
    </vt:vector>
  </HeadingPairs>
  <TitlesOfParts>
    <vt:vector size="37" baseType="lpstr">
      <vt:lpstr>Alegreya Sans</vt:lpstr>
      <vt:lpstr>Arial</vt:lpstr>
      <vt:lpstr>Arial Black</vt:lpstr>
      <vt:lpstr>Calibri</vt:lpstr>
      <vt:lpstr>Calibri Light</vt:lpstr>
      <vt:lpstr>Open Sans</vt:lpstr>
      <vt:lpstr>Times New Roman</vt:lpstr>
      <vt:lpstr>Office Theme</vt:lpstr>
      <vt:lpstr>ULTIMATE</vt:lpstr>
      <vt:lpstr>What is Ultimate?</vt:lpstr>
      <vt:lpstr>What is frisbee?</vt:lpstr>
      <vt:lpstr>PowerPoint prezentacija</vt:lpstr>
      <vt:lpstr>Background of the frisbee</vt:lpstr>
      <vt:lpstr>HISTORICAL FUN FACT</vt:lpstr>
      <vt:lpstr>ULTIMATE</vt:lpstr>
      <vt:lpstr>TEAMS</vt:lpstr>
      <vt:lpstr>FIELD</vt:lpstr>
      <vt:lpstr>PowerPoint prezentacija</vt:lpstr>
      <vt:lpstr>PowerPoint prezentacija</vt:lpstr>
      <vt:lpstr>GAME</vt:lpstr>
      <vt:lpstr>Types of Throws </vt:lpstr>
      <vt:lpstr>FOREHAND</vt:lpstr>
      <vt:lpstr>BACKHAND</vt:lpstr>
      <vt:lpstr>HAMMER</vt:lpstr>
      <vt:lpstr>Advanced Ultimate Throws</vt:lpstr>
      <vt:lpstr>Types of Catching </vt:lpstr>
      <vt:lpstr>PANCAKE</vt:lpstr>
      <vt:lpstr>TWO HAND GRAB</vt:lpstr>
      <vt:lpstr>Advanced Ultimate Catches</vt:lpstr>
      <vt:lpstr>PowerPoint prezentacija</vt:lpstr>
      <vt:lpstr>PowerPoint prezentacija</vt:lpstr>
      <vt:lpstr>PowerPoint prezentacija</vt:lpstr>
      <vt:lpstr>SPIRIT OF THE GAME</vt:lpstr>
      <vt:lpstr>SUMMARY:</vt:lpstr>
      <vt:lpstr>PowerPoint prezentacija</vt:lpstr>
      <vt:lpstr>WEBGRAPHY</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ULTIMATE</dc:title>
  <dc:creator>Ana Mišetić</dc:creator>
  <cp:lastModifiedBy>Ana Mišetić</cp:lastModifiedBy>
  <cp:revision>4</cp:revision>
  <dcterms:created xsi:type="dcterms:W3CDTF">2020-10-16T12:32:29Z</dcterms:created>
  <dcterms:modified xsi:type="dcterms:W3CDTF">2020-10-16T13:37:47Z</dcterms:modified>
</cp:coreProperties>
</file>