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7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9F98D-BB9A-421D-9AEC-1EDC74BD8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74E9EE-E672-4283-9804-64CE07F65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1BC51D-7706-4809-B961-2CD3041D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0A9AA6-96C1-4B4D-BC95-3D52701C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714FFB-F1C8-4B2B-9A17-5514F2B48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72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8F12A-F3C7-4576-9FE9-1310F8DC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DED719-1615-4ADA-820A-ACBF979B8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3FC539-1737-498F-905F-925D5E85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33C5F4-D98B-4478-BA32-D763883B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E4B9BA-CE77-42CB-934D-AD50158B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7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DC8A23-7F6B-4312-89F5-B64776233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BB0635-21FC-45E7-B332-BBA057BE1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5EC89A-3396-47EC-B67D-3B961ECF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1C66E-E67A-4608-8C63-494D0519C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67112D-3286-4A45-8AF6-CC515D6D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67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490ED-57B2-4C99-93E6-63FA4460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A14A7-6A31-4CED-A4A2-2B0936332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934EC0-F81C-4C0E-ABD8-4E57DA59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B729C-CB92-4661-8520-DA84F6F8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582258-222C-4A7F-B18C-79BB6356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89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23688-0474-440E-B633-CC5B444FA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346A9B-5DB2-45D6-AB8F-51D8EBFA0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D75D44-AA50-4675-A279-088B2663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14DE6-62B2-4753-A626-A4E23E31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0CA513-6505-4719-BBED-0EB36DFA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9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7E224-2871-4C6B-8661-7F793D17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8A0B02-E22A-4DA7-B56D-27205F441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BF46742-3B0E-45C7-BB1D-DF9836C78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094C85-A6AD-46A7-B3BA-E485D2E2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7D8534-8C00-4C0C-BE96-BCD2495B3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C289E4-75EE-47C0-81AB-CD3EE3F4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8D180-C17A-4297-984A-0212BE68E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E897C5-6347-4B64-98BB-B33BBD593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61DF62-1EEE-4FB0-B712-0BD93BEF6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C59F4D5-7A03-4710-AD12-3BDB33672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1DABEDE-D102-411A-B8B2-9A54639AA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3466E9-8C38-4127-9BDE-D9F38E95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0672C9-96BB-4539-AAF5-8F2A074D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6FA505A-F7A8-4CE0-8F6B-E3199091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9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83F4F-D070-4409-A48C-244FF3685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8BE1A2-F2E1-4CF6-99AE-3E99EAE9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4DE70D-BC10-44CE-A63D-004CE2EC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D36C86-BD7E-49E2-99B0-82256920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13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31CCAA-973E-4D76-A407-A38C3183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DA51CC-99A2-4EBB-B766-20AC54C7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F51094-9A9F-4464-849A-74805C4D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07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10772-ADEA-46FA-A5D2-75046EEE0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B16A4-FD1B-41C9-84F1-6111EE449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28DD38-0A88-4CB9-B8E4-19670E87E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B8F9C0-8EEA-41B8-88D0-21236550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592385-0DBA-4CAF-A28F-C001722A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5EF085-739A-4A35-89E5-4BBC4656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0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A82F6-FAF8-4011-A012-2AAF822E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11A538-8769-4A62-A978-78E79AB8E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A2B37-A0A3-48FD-AF59-6427D3CA7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FA678E-54B0-48E9-999F-1F0BC77A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E8694A-4EE3-42C0-91A5-31876D01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F0C9D5-E7FB-47C0-BB31-31A2C860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18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5DD9E55-B55E-4C0E-AAF3-0A2DFBE3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133E06-5BF0-4350-98F0-F3D0F227B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028E5B-3BDB-47A4-B7FB-CA73F3AA2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821D9-A033-4193-8BB7-B6CD6AD142F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F0DB37-8D49-4CE1-B309-8C8B6A021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D8E319-01B0-4AAF-A018-7AE9A0DF6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6512-CA10-4507-B172-6254CBA3DC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28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85EB5-0D9B-4E51-ACA9-965AF0B2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52478"/>
          </a:xfrm>
        </p:spPr>
        <p:txBody>
          <a:bodyPr>
            <a:normAutofit/>
          </a:bodyPr>
          <a:lstStyle/>
          <a:p>
            <a:r>
              <a:rPr lang="cs-CZ" dirty="0"/>
              <a:t>Filozofie sportu 3</a:t>
            </a:r>
            <a:br>
              <a:rPr lang="cs-CZ" dirty="0"/>
            </a:br>
            <a:br>
              <a:rPr lang="cs-CZ" dirty="0"/>
            </a:br>
            <a:r>
              <a:rPr lang="cs-CZ" sz="3600" dirty="0"/>
              <a:t>np4118 </a:t>
            </a:r>
            <a:br>
              <a:rPr lang="cs-CZ" sz="3600" dirty="0"/>
            </a:br>
            <a:r>
              <a:rPr lang="cs-CZ" sz="3600" dirty="0"/>
              <a:t>nk4118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727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85EB5-0D9B-4E51-ACA9-965AF0B2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162014"/>
          </a:xfrm>
        </p:spPr>
        <p:txBody>
          <a:bodyPr>
            <a:normAutofit fontScale="90000"/>
          </a:bodyPr>
          <a:lstStyle/>
          <a:p>
            <a:r>
              <a:rPr lang="cs-CZ" dirty="0"/>
              <a:t>Filozofie sportu 3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5379" y="2369976"/>
            <a:ext cx="9144000" cy="3582955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/>
              <a:t>Organizační informace</a:t>
            </a:r>
          </a:p>
          <a:p>
            <a:endParaRPr lang="cs-CZ" sz="2800" dirty="0"/>
          </a:p>
          <a:p>
            <a:r>
              <a:rPr lang="cs-CZ" sz="2800" dirty="0"/>
              <a:t>Aktuální informace</a:t>
            </a:r>
          </a:p>
          <a:p>
            <a:r>
              <a:rPr lang="cs-CZ" sz="2800" dirty="0"/>
              <a:t>Rozdělení do skupin a časy seminářů</a:t>
            </a:r>
          </a:p>
          <a:p>
            <a:r>
              <a:rPr lang="cs-CZ" sz="2800" dirty="0"/>
              <a:t>Pedagogická praxe a rozpisy </a:t>
            </a:r>
          </a:p>
          <a:p>
            <a:r>
              <a:rPr lang="cs-CZ" sz="2800" dirty="0"/>
              <a:t>Doplnění studijních materiálů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/>
              <a:t>tematické prezentace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/>
              <a:t>doplňkové materiály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59009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85EB5-0D9B-4E51-ACA9-965AF0B2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8541"/>
            <a:ext cx="9144000" cy="1231640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Téma č. 1</a:t>
            </a:r>
            <a:br>
              <a:rPr lang="cs-CZ" sz="4400" dirty="0"/>
            </a:br>
            <a:r>
              <a:rPr lang="cs-CZ" sz="4400" dirty="0"/>
              <a:t>Vítězství a porážka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090058"/>
            <a:ext cx="9616751" cy="3620278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Motiv soutěže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Cesta a cíl (deontologický a teleologický přístup)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Vítězství a porážka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Význam porážky </a:t>
            </a:r>
          </a:p>
          <a:p>
            <a:pPr algn="l"/>
            <a:r>
              <a:rPr lang="cs-CZ" sz="2800" dirty="0"/>
              <a:t>– základní předpoklady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Usilovat o vítězství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Neprohrávat příliš často (nezvyknout si na porážky)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Nemoc (případ covid-19)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Příznaky, přístup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Důsledky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Společné ponaučení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E31E442-733F-4EBA-ACDA-7CB604216E32}"/>
              </a:ext>
            </a:extLst>
          </p:cNvPr>
          <p:cNvSpPr txBox="1"/>
          <p:nvPr/>
        </p:nvSpPr>
        <p:spPr>
          <a:xfrm>
            <a:off x="3114092" y="5710336"/>
            <a:ext cx="60975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1" dirty="0">
                <a:solidFill>
                  <a:srgbClr val="FF0000"/>
                </a:solidFill>
              </a:rPr>
              <a:t>Společenská odpovědnost </a:t>
            </a:r>
          </a:p>
        </p:txBody>
      </p:sp>
    </p:spTree>
    <p:extLst>
      <p:ext uri="{BB962C8B-B14F-4D97-AF65-F5344CB8AC3E}">
        <p14:creationId xmlns:p14="http://schemas.microsoft.com/office/powerpoint/2010/main" val="26924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85EB5-0D9B-4E51-ACA9-965AF0B20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885" y="438541"/>
            <a:ext cx="11513975" cy="1231640"/>
          </a:xfrm>
        </p:spPr>
        <p:txBody>
          <a:bodyPr>
            <a:noAutofit/>
          </a:bodyPr>
          <a:lstStyle/>
          <a:p>
            <a:r>
              <a:rPr lang="cs-CZ" sz="3200" dirty="0"/>
              <a:t>Téma č. 2</a:t>
            </a:r>
            <a:br>
              <a:rPr lang="cs-CZ" sz="3200" dirty="0"/>
            </a:br>
            <a:r>
              <a:rPr lang="cs-CZ" sz="3200" dirty="0"/>
              <a:t>Eticky problematické situace v českém sportu a jejich souvislosti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972786-2406-49B9-8ED6-0D278DD71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295330"/>
            <a:ext cx="9616751" cy="3415005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Fotbalová potenciálně korupční (FAČR, Slavoj Vyšehrad)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Dotační nejasnosti (Česká sportovní, TK Plus)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Etické otázky – dopad na veřejné mínění, dopad na obraz sportu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Ontologický pohled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Smysluplnost sportovních modelů v současné podobě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přejímání modelů do „malého fotbalu“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co symbolizuje vítěz Tour de France (otřesení hodnot)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Selhání jednotlivce versus systémové nastavení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Nakolik je potřebná otázka po kořenech problému?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Otázka danosti (pohyb akceptace, pohyb obrany, pohyb pravdy)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E31E442-733F-4EBA-ACDA-7CB604216E32}"/>
              </a:ext>
            </a:extLst>
          </p:cNvPr>
          <p:cNvSpPr txBox="1"/>
          <p:nvPr/>
        </p:nvSpPr>
        <p:spPr>
          <a:xfrm>
            <a:off x="3114092" y="5710336"/>
            <a:ext cx="60975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1" dirty="0">
                <a:solidFill>
                  <a:srgbClr val="FF0000"/>
                </a:solidFill>
              </a:rPr>
              <a:t>Společenská odpovědnost </a:t>
            </a:r>
          </a:p>
        </p:txBody>
      </p:sp>
    </p:spTree>
    <p:extLst>
      <p:ext uri="{BB962C8B-B14F-4D97-AF65-F5344CB8AC3E}">
        <p14:creationId xmlns:p14="http://schemas.microsoft.com/office/powerpoint/2010/main" val="233730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182</Words>
  <Application>Microsoft Office PowerPoint</Application>
  <PresentationFormat>Širokoúhlá obrazovka</PresentationFormat>
  <Paragraphs>36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Filozofie sportu 3  np4118  nk4118</vt:lpstr>
      <vt:lpstr>Filozofie sportu 3  </vt:lpstr>
      <vt:lpstr>Téma č. 1 Vítězství a porážka</vt:lpstr>
      <vt:lpstr>Téma č. 2 Eticky problematické situace v českém sportu a jejich souvislosti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</dc:title>
  <dc:creator>Emanuel Hurych</dc:creator>
  <cp:lastModifiedBy>Emanuel Hurych</cp:lastModifiedBy>
  <cp:revision>17</cp:revision>
  <dcterms:created xsi:type="dcterms:W3CDTF">2019-09-19T10:58:23Z</dcterms:created>
  <dcterms:modified xsi:type="dcterms:W3CDTF">2020-10-29T06:56:39Z</dcterms:modified>
</cp:coreProperties>
</file>