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70" r:id="rId3"/>
    <p:sldId id="259" r:id="rId4"/>
    <p:sldId id="258" r:id="rId5"/>
    <p:sldId id="261" r:id="rId6"/>
    <p:sldId id="267" r:id="rId7"/>
    <p:sldId id="269" r:id="rId8"/>
    <p:sldId id="262" r:id="rId9"/>
    <p:sldId id="263" r:id="rId10"/>
    <p:sldId id="272" r:id="rId11"/>
    <p:sldId id="265" r:id="rId12"/>
    <p:sldId id="266" r:id="rId13"/>
    <p:sldId id="268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2CF9DD-3958-485D-B499-9EF9A2EE1FF3}" v="7" dt="2020-03-30T16:42:19.769"/>
    <p1510:client id="{EB6B64EF-8F29-460E-A95E-B21AF8F2A530}" v="41" dt="2020-03-30T12:25:22.8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969" autoAdjust="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éta Šenková" userId="0de4b69ed4d70732" providerId="LiveId" clId="{BC2CF9DD-3958-485D-B499-9EF9A2EE1FF3}"/>
    <pc:docChg chg="undo custSel modSld">
      <pc:chgData name="Markéta Šenková" userId="0de4b69ed4d70732" providerId="LiveId" clId="{BC2CF9DD-3958-485D-B499-9EF9A2EE1FF3}" dt="2020-03-30T17:16:00.605" v="47" actId="20577"/>
      <pc:docMkLst>
        <pc:docMk/>
      </pc:docMkLst>
      <pc:sldChg chg="addSp modSp modAnim">
        <pc:chgData name="Markéta Šenková" userId="0de4b69ed4d70732" providerId="LiveId" clId="{BC2CF9DD-3958-485D-B499-9EF9A2EE1FF3}" dt="2020-03-30T16:43:06.072" v="38" actId="1076"/>
        <pc:sldMkLst>
          <pc:docMk/>
          <pc:sldMk cId="114679463" sldId="258"/>
        </pc:sldMkLst>
        <pc:picChg chg="add mod">
          <ac:chgData name="Markéta Šenková" userId="0de4b69ed4d70732" providerId="LiveId" clId="{BC2CF9DD-3958-485D-B499-9EF9A2EE1FF3}" dt="2020-03-30T16:42:58.336" v="35" actId="1076"/>
          <ac:picMkLst>
            <pc:docMk/>
            <pc:sldMk cId="114679463" sldId="258"/>
            <ac:picMk id="5" creationId="{358F64D7-AA73-436F-AD99-68617D1CD58A}"/>
          </ac:picMkLst>
        </pc:picChg>
        <pc:picChg chg="add mod">
          <ac:chgData name="Markéta Šenková" userId="0de4b69ed4d70732" providerId="LiveId" clId="{BC2CF9DD-3958-485D-B499-9EF9A2EE1FF3}" dt="2020-03-30T16:42:59.282" v="36" actId="1076"/>
          <ac:picMkLst>
            <pc:docMk/>
            <pc:sldMk cId="114679463" sldId="258"/>
            <ac:picMk id="6" creationId="{0957C2CC-5F91-4D41-9F36-3ECA6FC77918}"/>
          </ac:picMkLst>
        </pc:picChg>
        <pc:picChg chg="add mod">
          <ac:chgData name="Markéta Šenková" userId="0de4b69ed4d70732" providerId="LiveId" clId="{BC2CF9DD-3958-485D-B499-9EF9A2EE1FF3}" dt="2020-03-30T16:43:06.072" v="38" actId="1076"/>
          <ac:picMkLst>
            <pc:docMk/>
            <pc:sldMk cId="114679463" sldId="258"/>
            <ac:picMk id="7" creationId="{BF473732-9BEB-476C-8C66-14AC1EA2BF97}"/>
          </ac:picMkLst>
        </pc:picChg>
      </pc:sldChg>
      <pc:sldChg chg="addSp modSp modAnim">
        <pc:chgData name="Markéta Šenková" userId="0de4b69ed4d70732" providerId="LiveId" clId="{BC2CF9DD-3958-485D-B499-9EF9A2EE1FF3}" dt="2020-03-30T16:39:43.586" v="15" actId="1076"/>
        <pc:sldMkLst>
          <pc:docMk/>
          <pc:sldMk cId="1200580226" sldId="262"/>
        </pc:sldMkLst>
        <pc:picChg chg="add mod">
          <ac:chgData name="Markéta Šenková" userId="0de4b69ed4d70732" providerId="LiveId" clId="{BC2CF9DD-3958-485D-B499-9EF9A2EE1FF3}" dt="2020-03-30T16:39:43.586" v="15" actId="1076"/>
          <ac:picMkLst>
            <pc:docMk/>
            <pc:sldMk cId="1200580226" sldId="262"/>
            <ac:picMk id="9" creationId="{0CA60E6F-5572-47DF-BB62-B15E8432A876}"/>
          </ac:picMkLst>
        </pc:picChg>
      </pc:sldChg>
      <pc:sldChg chg="modSp">
        <pc:chgData name="Markéta Šenková" userId="0de4b69ed4d70732" providerId="LiveId" clId="{BC2CF9DD-3958-485D-B499-9EF9A2EE1FF3}" dt="2020-03-30T16:49:34.160" v="43" actId="1076"/>
        <pc:sldMkLst>
          <pc:docMk/>
          <pc:sldMk cId="1666735338" sldId="265"/>
        </pc:sldMkLst>
        <pc:picChg chg="mod">
          <ac:chgData name="Markéta Šenková" userId="0de4b69ed4d70732" providerId="LiveId" clId="{BC2CF9DD-3958-485D-B499-9EF9A2EE1FF3}" dt="2020-03-30T16:49:34.160" v="43" actId="1076"/>
          <ac:picMkLst>
            <pc:docMk/>
            <pc:sldMk cId="1666735338" sldId="265"/>
            <ac:picMk id="19" creationId="{79098B6E-49D3-416E-94B1-6387D110A5BB}"/>
          </ac:picMkLst>
        </pc:picChg>
      </pc:sldChg>
      <pc:sldChg chg="addSp modSp modAnim">
        <pc:chgData name="Markéta Šenková" userId="0de4b69ed4d70732" providerId="LiveId" clId="{BC2CF9DD-3958-485D-B499-9EF9A2EE1FF3}" dt="2020-03-30T16:39:00.919" v="10" actId="1076"/>
        <pc:sldMkLst>
          <pc:docMk/>
          <pc:sldMk cId="3300744061" sldId="267"/>
        </pc:sldMkLst>
        <pc:picChg chg="add mod">
          <ac:chgData name="Markéta Šenková" userId="0de4b69ed4d70732" providerId="LiveId" clId="{BC2CF9DD-3958-485D-B499-9EF9A2EE1FF3}" dt="2020-03-30T16:39:00.919" v="10" actId="1076"/>
          <ac:picMkLst>
            <pc:docMk/>
            <pc:sldMk cId="3300744061" sldId="267"/>
            <ac:picMk id="4" creationId="{BC7BD014-19AC-424A-8C17-283B4FC44861}"/>
          </ac:picMkLst>
        </pc:picChg>
      </pc:sldChg>
      <pc:sldChg chg="addSp delSp modSp">
        <pc:chgData name="Markéta Šenková" userId="0de4b69ed4d70732" providerId="LiveId" clId="{BC2CF9DD-3958-485D-B499-9EF9A2EE1FF3}" dt="2020-03-30T16:49:17.230" v="40" actId="27309"/>
        <pc:sldMkLst>
          <pc:docMk/>
          <pc:sldMk cId="1110398277" sldId="268"/>
        </pc:sldMkLst>
        <pc:graphicFrameChg chg="add del modGraphic">
          <ac:chgData name="Markéta Šenková" userId="0de4b69ed4d70732" providerId="LiveId" clId="{BC2CF9DD-3958-485D-B499-9EF9A2EE1FF3}" dt="2020-03-30T16:49:17.230" v="40" actId="27309"/>
          <ac:graphicFrameMkLst>
            <pc:docMk/>
            <pc:sldMk cId="1110398277" sldId="268"/>
            <ac:graphicFrameMk id="5" creationId="{AD131AF1-74C8-41B8-BA62-248BAE4DC830}"/>
          </ac:graphicFrameMkLst>
        </pc:graphicFrameChg>
      </pc:sldChg>
      <pc:sldChg chg="modSp">
        <pc:chgData name="Markéta Šenková" userId="0de4b69ed4d70732" providerId="LiveId" clId="{BC2CF9DD-3958-485D-B499-9EF9A2EE1FF3}" dt="2020-03-30T17:14:49.085" v="46" actId="1076"/>
        <pc:sldMkLst>
          <pc:docMk/>
          <pc:sldMk cId="228555591" sldId="269"/>
        </pc:sldMkLst>
        <pc:spChg chg="mod">
          <ac:chgData name="Markéta Šenková" userId="0de4b69ed4d70732" providerId="LiveId" clId="{BC2CF9DD-3958-485D-B499-9EF9A2EE1FF3}" dt="2020-03-30T17:14:22.791" v="44" actId="12"/>
          <ac:spMkLst>
            <pc:docMk/>
            <pc:sldMk cId="228555591" sldId="269"/>
            <ac:spMk id="3" creationId="{7201099A-AE1D-4386-9B4D-A1ED0F240CC7}"/>
          </ac:spMkLst>
        </pc:spChg>
        <pc:picChg chg="mod">
          <ac:chgData name="Markéta Šenková" userId="0de4b69ed4d70732" providerId="LiveId" clId="{BC2CF9DD-3958-485D-B499-9EF9A2EE1FF3}" dt="2020-03-30T17:14:49.085" v="46" actId="1076"/>
          <ac:picMkLst>
            <pc:docMk/>
            <pc:sldMk cId="228555591" sldId="269"/>
            <ac:picMk id="6" creationId="{8F38403C-4FE0-44D6-8791-5623786C6351}"/>
          </ac:picMkLst>
        </pc:picChg>
      </pc:sldChg>
      <pc:sldChg chg="addSp modSp modAnim">
        <pc:chgData name="Markéta Šenková" userId="0de4b69ed4d70732" providerId="LiveId" clId="{BC2CF9DD-3958-485D-B499-9EF9A2EE1FF3}" dt="2020-03-30T17:16:00.605" v="47" actId="20577"/>
        <pc:sldMkLst>
          <pc:docMk/>
          <pc:sldMk cId="3364482216" sldId="270"/>
        </pc:sldMkLst>
        <pc:spChg chg="mod">
          <ac:chgData name="Markéta Šenková" userId="0de4b69ed4d70732" providerId="LiveId" clId="{BC2CF9DD-3958-485D-B499-9EF9A2EE1FF3}" dt="2020-03-30T17:16:00.605" v="47" actId="20577"/>
          <ac:spMkLst>
            <pc:docMk/>
            <pc:sldMk cId="3364482216" sldId="270"/>
            <ac:spMk id="3" creationId="{09C104B4-AF62-44EB-9FD7-4BE9BFC1EE0E}"/>
          </ac:spMkLst>
        </pc:spChg>
        <pc:picChg chg="add mod">
          <ac:chgData name="Markéta Šenková" userId="0de4b69ed4d70732" providerId="LiveId" clId="{BC2CF9DD-3958-485D-B499-9EF9A2EE1FF3}" dt="2020-03-30T16:38:21.381" v="6" actId="14100"/>
          <ac:picMkLst>
            <pc:docMk/>
            <pc:sldMk cId="3364482216" sldId="270"/>
            <ac:picMk id="7" creationId="{AE443A84-87E1-440D-BE0C-278C8182E2EB}"/>
          </ac:picMkLst>
        </pc:picChg>
      </pc:sldChg>
      <pc:sldChg chg="addSp modSp modAnim">
        <pc:chgData name="Markéta Šenková" userId="0de4b69ed4d70732" providerId="LiveId" clId="{BC2CF9DD-3958-485D-B499-9EF9A2EE1FF3}" dt="2020-03-30T16:40:27.873" v="20" actId="1076"/>
        <pc:sldMkLst>
          <pc:docMk/>
          <pc:sldMk cId="2764179508" sldId="272"/>
        </pc:sldMkLst>
        <pc:picChg chg="add mod">
          <ac:chgData name="Markéta Šenková" userId="0de4b69ed4d70732" providerId="LiveId" clId="{BC2CF9DD-3958-485D-B499-9EF9A2EE1FF3}" dt="2020-03-30T16:40:27.873" v="20" actId="1076"/>
          <ac:picMkLst>
            <pc:docMk/>
            <pc:sldMk cId="2764179508" sldId="272"/>
            <ac:picMk id="7" creationId="{7861904F-D709-40B6-A33F-14498EF2EAA5}"/>
          </ac:picMkLst>
        </pc:picChg>
      </pc:sldChg>
    </pc:docChg>
  </pc:docChgLst>
  <pc:docChgLst>
    <pc:chgData name="Markéta Šenková" userId="0de4b69ed4d70732" providerId="LiveId" clId="{EB6B64EF-8F29-460E-A95E-B21AF8F2A530}"/>
    <pc:docChg chg="undo redo custSel addSld delSld modSld">
      <pc:chgData name="Markéta Šenková" userId="0de4b69ed4d70732" providerId="LiveId" clId="{EB6B64EF-8F29-460E-A95E-B21AF8F2A530}" dt="2020-03-30T12:30:46.630" v="249" actId="20577"/>
      <pc:docMkLst>
        <pc:docMk/>
      </pc:docMkLst>
      <pc:sldChg chg="modTransition">
        <pc:chgData name="Markéta Šenková" userId="0de4b69ed4d70732" providerId="LiveId" clId="{EB6B64EF-8F29-460E-A95E-B21AF8F2A530}" dt="2020-03-30T12:24:42.277" v="214"/>
        <pc:sldMkLst>
          <pc:docMk/>
          <pc:sldMk cId="710146133" sldId="256"/>
        </pc:sldMkLst>
      </pc:sldChg>
      <pc:sldChg chg="del">
        <pc:chgData name="Markéta Šenková" userId="0de4b69ed4d70732" providerId="LiveId" clId="{EB6B64EF-8F29-460E-A95E-B21AF8F2A530}" dt="2020-03-30T11:39:09.280" v="8" actId="47"/>
        <pc:sldMkLst>
          <pc:docMk/>
          <pc:sldMk cId="1907798496" sldId="257"/>
        </pc:sldMkLst>
      </pc:sldChg>
      <pc:sldChg chg="modSp modTransition">
        <pc:chgData name="Markéta Šenková" userId="0de4b69ed4d70732" providerId="LiveId" clId="{EB6B64EF-8F29-460E-A95E-B21AF8F2A530}" dt="2020-03-30T12:26:06.171" v="236" actId="115"/>
        <pc:sldMkLst>
          <pc:docMk/>
          <pc:sldMk cId="114679463" sldId="258"/>
        </pc:sldMkLst>
        <pc:spChg chg="mod">
          <ac:chgData name="Markéta Šenková" userId="0de4b69ed4d70732" providerId="LiveId" clId="{EB6B64EF-8F29-460E-A95E-B21AF8F2A530}" dt="2020-03-30T12:26:06.171" v="236" actId="115"/>
          <ac:spMkLst>
            <pc:docMk/>
            <pc:sldMk cId="114679463" sldId="258"/>
            <ac:spMk id="2" creationId="{5139BAE5-6A99-4E77-87E2-24F918F9A0F8}"/>
          </ac:spMkLst>
        </pc:spChg>
        <pc:spChg chg="mod">
          <ac:chgData name="Markéta Šenková" userId="0de4b69ed4d70732" providerId="LiveId" clId="{EB6B64EF-8F29-460E-A95E-B21AF8F2A530}" dt="2020-03-30T11:40:29.571" v="68" actId="12"/>
          <ac:spMkLst>
            <pc:docMk/>
            <pc:sldMk cId="114679463" sldId="258"/>
            <ac:spMk id="3" creationId="{EEAAF7BB-2332-4C4D-87DF-4B225404C31D}"/>
          </ac:spMkLst>
        </pc:spChg>
        <pc:picChg chg="mod">
          <ac:chgData name="Markéta Šenková" userId="0de4b69ed4d70732" providerId="LiveId" clId="{EB6B64EF-8F29-460E-A95E-B21AF8F2A530}" dt="2020-03-30T11:53:25.413" v="124" actId="1076"/>
          <ac:picMkLst>
            <pc:docMk/>
            <pc:sldMk cId="114679463" sldId="258"/>
            <ac:picMk id="4" creationId="{9D46B90F-9B8D-4A5F-90FC-2B152C412843}"/>
          </ac:picMkLst>
        </pc:picChg>
      </pc:sldChg>
      <pc:sldChg chg="modTransition">
        <pc:chgData name="Markéta Šenková" userId="0de4b69ed4d70732" providerId="LiveId" clId="{EB6B64EF-8F29-460E-A95E-B21AF8F2A530}" dt="2020-03-30T12:24:51.904" v="216"/>
        <pc:sldMkLst>
          <pc:docMk/>
          <pc:sldMk cId="2263770184" sldId="259"/>
        </pc:sldMkLst>
      </pc:sldChg>
      <pc:sldChg chg="modTransition">
        <pc:chgData name="Markéta Šenková" userId="0de4b69ed4d70732" providerId="LiveId" clId="{EB6B64EF-8F29-460E-A95E-B21AF8F2A530}" dt="2020-03-30T12:24:58.975" v="218"/>
        <pc:sldMkLst>
          <pc:docMk/>
          <pc:sldMk cId="3943945001" sldId="261"/>
        </pc:sldMkLst>
      </pc:sldChg>
      <pc:sldChg chg="addSp modSp modTransition">
        <pc:chgData name="Markéta Šenková" userId="0de4b69ed4d70732" providerId="LiveId" clId="{EB6B64EF-8F29-460E-A95E-B21AF8F2A530}" dt="2020-03-30T12:25:45.160" v="230" actId="115"/>
        <pc:sldMkLst>
          <pc:docMk/>
          <pc:sldMk cId="1200580226" sldId="262"/>
        </pc:sldMkLst>
        <pc:spChg chg="mod">
          <ac:chgData name="Markéta Šenková" userId="0de4b69ed4d70732" providerId="LiveId" clId="{EB6B64EF-8F29-460E-A95E-B21AF8F2A530}" dt="2020-03-30T12:25:45.160" v="230" actId="115"/>
          <ac:spMkLst>
            <pc:docMk/>
            <pc:sldMk cId="1200580226" sldId="262"/>
            <ac:spMk id="2" creationId="{971C142E-34D6-460B-8492-BF30828A570A}"/>
          </ac:spMkLst>
        </pc:spChg>
        <pc:spChg chg="mod">
          <ac:chgData name="Markéta Šenková" userId="0de4b69ed4d70732" providerId="LiveId" clId="{EB6B64EF-8F29-460E-A95E-B21AF8F2A530}" dt="2020-03-30T11:44:30.281" v="86" actId="20577"/>
          <ac:spMkLst>
            <pc:docMk/>
            <pc:sldMk cId="1200580226" sldId="262"/>
            <ac:spMk id="3" creationId="{AE1209A2-4E50-44A3-8C0C-604E2EF54604}"/>
          </ac:spMkLst>
        </pc:spChg>
        <pc:picChg chg="add mod">
          <ac:chgData name="Markéta Šenková" userId="0de4b69ed4d70732" providerId="LiveId" clId="{EB6B64EF-8F29-460E-A95E-B21AF8F2A530}" dt="2020-03-30T12:10:42.256" v="174" actId="1076"/>
          <ac:picMkLst>
            <pc:docMk/>
            <pc:sldMk cId="1200580226" sldId="262"/>
            <ac:picMk id="5" creationId="{2E1A8516-D23A-4155-A69D-1B256D9CD630}"/>
          </ac:picMkLst>
        </pc:picChg>
        <pc:picChg chg="add mod">
          <ac:chgData name="Markéta Šenková" userId="0de4b69ed4d70732" providerId="LiveId" clId="{EB6B64EF-8F29-460E-A95E-B21AF8F2A530}" dt="2020-03-30T12:12:27.985" v="178" actId="1076"/>
          <ac:picMkLst>
            <pc:docMk/>
            <pc:sldMk cId="1200580226" sldId="262"/>
            <ac:picMk id="6" creationId="{A3042255-6409-4B7A-9013-F76E130FB884}"/>
          </ac:picMkLst>
        </pc:picChg>
        <pc:picChg chg="add mod">
          <ac:chgData name="Markéta Šenková" userId="0de4b69ed4d70732" providerId="LiveId" clId="{EB6B64EF-8F29-460E-A95E-B21AF8F2A530}" dt="2020-03-30T12:13:24.155" v="182" actId="1076"/>
          <ac:picMkLst>
            <pc:docMk/>
            <pc:sldMk cId="1200580226" sldId="262"/>
            <ac:picMk id="7" creationId="{F15CF156-A320-455B-B447-76E102E753B9}"/>
          </ac:picMkLst>
        </pc:picChg>
        <pc:picChg chg="add mod">
          <ac:chgData name="Markéta Šenková" userId="0de4b69ed4d70732" providerId="LiveId" clId="{EB6B64EF-8F29-460E-A95E-B21AF8F2A530}" dt="2020-03-30T12:16:31.185" v="187" actId="1076"/>
          <ac:picMkLst>
            <pc:docMk/>
            <pc:sldMk cId="1200580226" sldId="262"/>
            <ac:picMk id="8" creationId="{C632796A-9DB5-41EC-B7E4-161CCBE02C78}"/>
          </ac:picMkLst>
        </pc:picChg>
      </pc:sldChg>
      <pc:sldChg chg="delSp modSp modTransition">
        <pc:chgData name="Markéta Šenková" userId="0de4b69ed4d70732" providerId="LiveId" clId="{EB6B64EF-8F29-460E-A95E-B21AF8F2A530}" dt="2020-03-30T12:30:25.097" v="241" actId="20577"/>
        <pc:sldMkLst>
          <pc:docMk/>
          <pc:sldMk cId="3737092437" sldId="263"/>
        </pc:sldMkLst>
        <pc:spChg chg="del mod">
          <ac:chgData name="Markéta Šenková" userId="0de4b69ed4d70732" providerId="LiveId" clId="{EB6B64EF-8F29-460E-A95E-B21AF8F2A530}" dt="2020-03-30T12:30:21.698" v="240" actId="21"/>
          <ac:spMkLst>
            <pc:docMk/>
            <pc:sldMk cId="3737092437" sldId="263"/>
            <ac:spMk id="3" creationId="{5977D442-6F9D-4B0F-80B9-3A9EE9459593}"/>
          </ac:spMkLst>
        </pc:spChg>
        <pc:spChg chg="mod">
          <ac:chgData name="Markéta Šenková" userId="0de4b69ed4d70732" providerId="LiveId" clId="{EB6B64EF-8F29-460E-A95E-B21AF8F2A530}" dt="2020-03-30T12:30:25.097" v="241" actId="20577"/>
          <ac:spMkLst>
            <pc:docMk/>
            <pc:sldMk cId="3737092437" sldId="263"/>
            <ac:spMk id="18" creationId="{AF0725DE-84A4-4564-9811-1B3CBC1B9498}"/>
          </ac:spMkLst>
        </pc:spChg>
      </pc:sldChg>
      <pc:sldChg chg="del">
        <pc:chgData name="Markéta Šenková" userId="0de4b69ed4d70732" providerId="LiveId" clId="{EB6B64EF-8F29-460E-A95E-B21AF8F2A530}" dt="2020-03-30T11:41:47.295" v="82" actId="47"/>
        <pc:sldMkLst>
          <pc:docMk/>
          <pc:sldMk cId="1132077397" sldId="264"/>
        </pc:sldMkLst>
      </pc:sldChg>
      <pc:sldChg chg="modSp modTransition modNotesTx">
        <pc:chgData name="Markéta Šenková" userId="0de4b69ed4d70732" providerId="LiveId" clId="{EB6B64EF-8F29-460E-A95E-B21AF8F2A530}" dt="2020-03-30T12:25:22.802" v="224"/>
        <pc:sldMkLst>
          <pc:docMk/>
          <pc:sldMk cId="1666735338" sldId="265"/>
        </pc:sldMkLst>
        <pc:spChg chg="mod">
          <ac:chgData name="Markéta Šenková" userId="0de4b69ed4d70732" providerId="LiveId" clId="{EB6B64EF-8F29-460E-A95E-B21AF8F2A530}" dt="2020-03-30T11:36:38.102" v="1" actId="27636"/>
          <ac:spMkLst>
            <pc:docMk/>
            <pc:sldMk cId="1666735338" sldId="265"/>
            <ac:spMk id="6" creationId="{A0117E6C-9E99-48BC-A06B-1B308C501EF8}"/>
          </ac:spMkLst>
        </pc:spChg>
        <pc:spChg chg="mod">
          <ac:chgData name="Markéta Šenková" userId="0de4b69ed4d70732" providerId="LiveId" clId="{EB6B64EF-8F29-460E-A95E-B21AF8F2A530}" dt="2020-03-30T11:36:38.701" v="3" actId="20577"/>
          <ac:spMkLst>
            <pc:docMk/>
            <pc:sldMk cId="1666735338" sldId="265"/>
            <ac:spMk id="7" creationId="{933DF7A9-4DB6-442A-8229-4CCB84BB4F50}"/>
          </ac:spMkLst>
        </pc:spChg>
      </pc:sldChg>
      <pc:sldChg chg="addSp delSp modSp mod setBg">
        <pc:chgData name="Markéta Šenková" userId="0de4b69ed4d70732" providerId="LiveId" clId="{EB6B64EF-8F29-460E-A95E-B21AF8F2A530}" dt="2020-03-30T11:58:05.778" v="140" actId="255"/>
        <pc:sldMkLst>
          <pc:docMk/>
          <pc:sldMk cId="1671031363" sldId="266"/>
        </pc:sldMkLst>
        <pc:spChg chg="mod">
          <ac:chgData name="Markéta Šenková" userId="0de4b69ed4d70732" providerId="LiveId" clId="{EB6B64EF-8F29-460E-A95E-B21AF8F2A530}" dt="2020-03-30T11:58:05.778" v="140" actId="255"/>
          <ac:spMkLst>
            <pc:docMk/>
            <pc:sldMk cId="1671031363" sldId="266"/>
            <ac:spMk id="3" creationId="{7127E322-B5B7-45E0-A570-96D0FFCCF649}"/>
          </ac:spMkLst>
        </pc:spChg>
        <pc:spChg chg="add del">
          <ac:chgData name="Markéta Šenková" userId="0de4b69ed4d70732" providerId="LiveId" clId="{EB6B64EF-8F29-460E-A95E-B21AF8F2A530}" dt="2020-03-30T11:57:53" v="138" actId="26606"/>
          <ac:spMkLst>
            <pc:docMk/>
            <pc:sldMk cId="1671031363" sldId="266"/>
            <ac:spMk id="8" creationId="{488333BA-AE6E-427A-9B16-A39C8073F4EB}"/>
          </ac:spMkLst>
        </pc:spChg>
        <pc:spChg chg="add del">
          <ac:chgData name="Markéta Šenková" userId="0de4b69ed4d70732" providerId="LiveId" clId="{EB6B64EF-8F29-460E-A95E-B21AF8F2A530}" dt="2020-03-30T11:57:53" v="138" actId="26606"/>
          <ac:spMkLst>
            <pc:docMk/>
            <pc:sldMk cId="1671031363" sldId="266"/>
            <ac:spMk id="10" creationId="{F98ED85F-DCEE-4B50-802E-71A6E3E12B04}"/>
          </ac:spMkLst>
        </pc:spChg>
      </pc:sldChg>
      <pc:sldChg chg="addSp delSp modSp modTransition">
        <pc:chgData name="Markéta Šenková" userId="0de4b69ed4d70732" providerId="LiveId" clId="{EB6B64EF-8F29-460E-A95E-B21AF8F2A530}" dt="2020-03-30T12:25:56.117" v="234" actId="115"/>
        <pc:sldMkLst>
          <pc:docMk/>
          <pc:sldMk cId="3300744061" sldId="267"/>
        </pc:sldMkLst>
        <pc:spChg chg="mod">
          <ac:chgData name="Markéta Šenková" userId="0de4b69ed4d70732" providerId="LiveId" clId="{EB6B64EF-8F29-460E-A95E-B21AF8F2A530}" dt="2020-03-30T12:25:56.117" v="234" actId="115"/>
          <ac:spMkLst>
            <pc:docMk/>
            <pc:sldMk cId="3300744061" sldId="267"/>
            <ac:spMk id="2" creationId="{E796ED3F-A5B9-4398-95BB-AD330EF47D0F}"/>
          </ac:spMkLst>
        </pc:spChg>
        <pc:picChg chg="add del mod">
          <ac:chgData name="Markéta Šenková" userId="0de4b69ed4d70732" providerId="LiveId" clId="{EB6B64EF-8F29-460E-A95E-B21AF8F2A530}" dt="2020-03-30T11:53:59.386" v="128" actId="478"/>
          <ac:picMkLst>
            <pc:docMk/>
            <pc:sldMk cId="3300744061" sldId="267"/>
            <ac:picMk id="4" creationId="{89E695DA-2315-4515-98C5-2F70BB9EAE2E}"/>
          </ac:picMkLst>
        </pc:picChg>
        <pc:picChg chg="add mod">
          <ac:chgData name="Markéta Šenková" userId="0de4b69ed4d70732" providerId="LiveId" clId="{EB6B64EF-8F29-460E-A95E-B21AF8F2A530}" dt="2020-03-30T11:53:50.419" v="127" actId="1076"/>
          <ac:picMkLst>
            <pc:docMk/>
            <pc:sldMk cId="3300744061" sldId="267"/>
            <ac:picMk id="5" creationId="{A3E58498-E78E-40B3-87E6-D36998969F1C}"/>
          </ac:picMkLst>
        </pc:picChg>
        <pc:picChg chg="add del">
          <ac:chgData name="Markéta Šenková" userId="0de4b69ed4d70732" providerId="LiveId" clId="{EB6B64EF-8F29-460E-A95E-B21AF8F2A530}" dt="2020-03-30T12:18:48.566" v="189" actId="478"/>
          <ac:picMkLst>
            <pc:docMk/>
            <pc:sldMk cId="3300744061" sldId="267"/>
            <ac:picMk id="6" creationId="{43F607D7-5AF9-42B6-9CE5-ECDE215B3C71}"/>
          </ac:picMkLst>
        </pc:picChg>
        <pc:picChg chg="add mod">
          <ac:chgData name="Markéta Šenková" userId="0de4b69ed4d70732" providerId="LiveId" clId="{EB6B64EF-8F29-460E-A95E-B21AF8F2A530}" dt="2020-03-30T12:24:17.351" v="212" actId="1076"/>
          <ac:picMkLst>
            <pc:docMk/>
            <pc:sldMk cId="3300744061" sldId="267"/>
            <ac:picMk id="7" creationId="{D17F7805-8DF4-49B2-BDC0-A42FD21284EA}"/>
          </ac:picMkLst>
        </pc:picChg>
        <pc:picChg chg="add mod">
          <ac:chgData name="Markéta Šenková" userId="0de4b69ed4d70732" providerId="LiveId" clId="{EB6B64EF-8F29-460E-A95E-B21AF8F2A530}" dt="2020-03-30T12:24:15.018" v="211" actId="1076"/>
          <ac:picMkLst>
            <pc:docMk/>
            <pc:sldMk cId="3300744061" sldId="267"/>
            <ac:picMk id="8" creationId="{F1C99707-9117-4409-9C13-63360BD1D8BF}"/>
          </ac:picMkLst>
        </pc:picChg>
        <pc:picChg chg="add mod">
          <ac:chgData name="Markéta Šenková" userId="0de4b69ed4d70732" providerId="LiveId" clId="{EB6B64EF-8F29-460E-A95E-B21AF8F2A530}" dt="2020-03-30T12:24:20.350" v="213" actId="1076"/>
          <ac:picMkLst>
            <pc:docMk/>
            <pc:sldMk cId="3300744061" sldId="267"/>
            <ac:picMk id="9" creationId="{07DF7D69-B9B8-44F8-9C99-673957DB15C8}"/>
          </ac:picMkLst>
        </pc:picChg>
      </pc:sldChg>
      <pc:sldChg chg="modSp">
        <pc:chgData name="Markéta Šenková" userId="0de4b69ed4d70732" providerId="LiveId" clId="{EB6B64EF-8F29-460E-A95E-B21AF8F2A530}" dt="2020-03-30T11:57:18.830" v="134" actId="27636"/>
        <pc:sldMkLst>
          <pc:docMk/>
          <pc:sldMk cId="1110398277" sldId="268"/>
        </pc:sldMkLst>
        <pc:spChg chg="mod">
          <ac:chgData name="Markéta Šenková" userId="0de4b69ed4d70732" providerId="LiveId" clId="{EB6B64EF-8F29-460E-A95E-B21AF8F2A530}" dt="2020-03-30T11:57:18.830" v="134" actId="27636"/>
          <ac:spMkLst>
            <pc:docMk/>
            <pc:sldMk cId="1110398277" sldId="268"/>
            <ac:spMk id="3" creationId="{6DBB9291-D911-4D59-B0C8-D4F49281732B}"/>
          </ac:spMkLst>
        </pc:spChg>
      </pc:sldChg>
      <pc:sldChg chg="modTransition">
        <pc:chgData name="Markéta Šenková" userId="0de4b69ed4d70732" providerId="LiveId" clId="{EB6B64EF-8F29-460E-A95E-B21AF8F2A530}" dt="2020-03-30T12:25:07.430" v="220"/>
        <pc:sldMkLst>
          <pc:docMk/>
          <pc:sldMk cId="228555591" sldId="269"/>
        </pc:sldMkLst>
      </pc:sldChg>
      <pc:sldChg chg="addSp modSp add modTransition">
        <pc:chgData name="Markéta Šenková" userId="0de4b69ed4d70732" providerId="LiveId" clId="{EB6B64EF-8F29-460E-A95E-B21AF8F2A530}" dt="2020-03-30T12:30:46.630" v="249" actId="20577"/>
        <pc:sldMkLst>
          <pc:docMk/>
          <pc:sldMk cId="3364482216" sldId="270"/>
        </pc:sldMkLst>
        <pc:spChg chg="mod">
          <ac:chgData name="Markéta Šenková" userId="0de4b69ed4d70732" providerId="LiveId" clId="{EB6B64EF-8F29-460E-A95E-B21AF8F2A530}" dt="2020-03-30T12:26:17.493" v="238" actId="115"/>
          <ac:spMkLst>
            <pc:docMk/>
            <pc:sldMk cId="3364482216" sldId="270"/>
            <ac:spMk id="2" creationId="{A9C47160-A0FE-4DB5-AFE2-430C7D7FF725}"/>
          </ac:spMkLst>
        </pc:spChg>
        <pc:spChg chg="mod">
          <ac:chgData name="Markéta Šenková" userId="0de4b69ed4d70732" providerId="LiveId" clId="{EB6B64EF-8F29-460E-A95E-B21AF8F2A530}" dt="2020-03-30T12:30:46.630" v="249" actId="20577"/>
          <ac:spMkLst>
            <pc:docMk/>
            <pc:sldMk cId="3364482216" sldId="270"/>
            <ac:spMk id="3" creationId="{09C104B4-AF62-44EB-9FD7-4BE9BFC1EE0E}"/>
          </ac:spMkLst>
        </pc:spChg>
        <pc:picChg chg="add mod">
          <ac:chgData name="Markéta Šenková" userId="0de4b69ed4d70732" providerId="LiveId" clId="{EB6B64EF-8F29-460E-A95E-B21AF8F2A530}" dt="2020-03-30T11:45:09.787" v="91" actId="1076"/>
          <ac:picMkLst>
            <pc:docMk/>
            <pc:sldMk cId="3364482216" sldId="270"/>
            <ac:picMk id="4" creationId="{98E32D4B-9353-4C09-AFEC-0ACFC62BC45F}"/>
          </ac:picMkLst>
        </pc:picChg>
        <pc:picChg chg="add mod">
          <ac:chgData name="Markéta Šenková" userId="0de4b69ed4d70732" providerId="LiveId" clId="{EB6B64EF-8F29-460E-A95E-B21AF8F2A530}" dt="2020-03-30T11:50:46.285" v="120" actId="1076"/>
          <ac:picMkLst>
            <pc:docMk/>
            <pc:sldMk cId="3364482216" sldId="270"/>
            <ac:picMk id="5" creationId="{695045AD-AB86-4EB7-BB0B-9CBF2FEB5E86}"/>
          </ac:picMkLst>
        </pc:picChg>
        <pc:picChg chg="add mod">
          <ac:chgData name="Markéta Šenková" userId="0de4b69ed4d70732" providerId="LiveId" clId="{EB6B64EF-8F29-460E-A95E-B21AF8F2A530}" dt="2020-03-30T11:50:34.690" v="117" actId="1076"/>
          <ac:picMkLst>
            <pc:docMk/>
            <pc:sldMk cId="3364482216" sldId="270"/>
            <ac:picMk id="6" creationId="{92ED762F-525F-4712-A937-1C6329644086}"/>
          </ac:picMkLst>
        </pc:picChg>
      </pc:sldChg>
      <pc:sldChg chg="add del">
        <pc:chgData name="Markéta Šenková" userId="0de4b69ed4d70732" providerId="LiveId" clId="{EB6B64EF-8F29-460E-A95E-B21AF8F2A530}" dt="2020-03-30T11:42:47.109" v="84" actId="47"/>
        <pc:sldMkLst>
          <pc:docMk/>
          <pc:sldMk cId="2395512880" sldId="271"/>
        </pc:sldMkLst>
      </pc:sldChg>
      <pc:sldChg chg="addSp delSp modSp modTransition">
        <pc:chgData name="Markéta Šenková" userId="0de4b69ed4d70732" providerId="LiveId" clId="{EB6B64EF-8F29-460E-A95E-B21AF8F2A530}" dt="2020-03-30T12:25:34.017" v="226" actId="115"/>
        <pc:sldMkLst>
          <pc:docMk/>
          <pc:sldMk cId="2764179508" sldId="272"/>
        </pc:sldMkLst>
        <pc:spChg chg="mod">
          <ac:chgData name="Markéta Šenková" userId="0de4b69ed4d70732" providerId="LiveId" clId="{EB6B64EF-8F29-460E-A95E-B21AF8F2A530}" dt="2020-03-30T12:25:34.017" v="226" actId="115"/>
          <ac:spMkLst>
            <pc:docMk/>
            <pc:sldMk cId="2764179508" sldId="272"/>
            <ac:spMk id="2" creationId="{9038B944-07B5-4DAE-98FA-18283A3A44E2}"/>
          </ac:spMkLst>
        </pc:spChg>
        <pc:picChg chg="add mod">
          <ac:chgData name="Markéta Šenková" userId="0de4b69ed4d70732" providerId="LiveId" clId="{EB6B64EF-8F29-460E-A95E-B21AF8F2A530}" dt="2020-03-30T12:00:35.251" v="144" actId="1076"/>
          <ac:picMkLst>
            <pc:docMk/>
            <pc:sldMk cId="2764179508" sldId="272"/>
            <ac:picMk id="6" creationId="{D156B399-5F11-472E-895B-4211CDEAE0A7}"/>
          </ac:picMkLst>
        </pc:picChg>
        <pc:picChg chg="add del mod">
          <ac:chgData name="Markéta Šenková" userId="0de4b69ed4d70732" providerId="LiveId" clId="{EB6B64EF-8F29-460E-A95E-B21AF8F2A530}" dt="2020-03-30T12:01:54.403" v="149" actId="478"/>
          <ac:picMkLst>
            <pc:docMk/>
            <pc:sldMk cId="2764179508" sldId="272"/>
            <ac:picMk id="7" creationId="{EB0E9C40-A334-41DA-B652-C7DECF24A449}"/>
          </ac:picMkLst>
        </pc:picChg>
        <pc:picChg chg="add mod">
          <ac:chgData name="Markéta Šenková" userId="0de4b69ed4d70732" providerId="LiveId" clId="{EB6B64EF-8F29-460E-A95E-B21AF8F2A530}" dt="2020-03-30T12:09:56.340" v="169" actId="1076"/>
          <ac:picMkLst>
            <pc:docMk/>
            <pc:sldMk cId="2764179508" sldId="272"/>
            <ac:picMk id="8" creationId="{2C05B085-1E26-422A-8088-D0B0ADAA21AF}"/>
          </ac:picMkLst>
        </pc:picChg>
        <pc:picChg chg="add mod">
          <ac:chgData name="Markéta Šenková" userId="0de4b69ed4d70732" providerId="LiveId" clId="{EB6B64EF-8F29-460E-A95E-B21AF8F2A530}" dt="2020-03-30T12:05:05.443" v="155" actId="14100"/>
          <ac:picMkLst>
            <pc:docMk/>
            <pc:sldMk cId="2764179508" sldId="272"/>
            <ac:picMk id="9" creationId="{B0D9EB61-E52A-472A-8B4C-AB75F8C91809}"/>
          </ac:picMkLst>
        </pc:picChg>
        <pc:picChg chg="add del">
          <ac:chgData name="Markéta Šenková" userId="0de4b69ed4d70732" providerId="LiveId" clId="{EB6B64EF-8F29-460E-A95E-B21AF8F2A530}" dt="2020-03-30T12:06:08.515" v="157" actId="478"/>
          <ac:picMkLst>
            <pc:docMk/>
            <pc:sldMk cId="2764179508" sldId="272"/>
            <ac:picMk id="10" creationId="{5A1C4B6B-C119-43D4-8E12-9051344FA865}"/>
          </ac:picMkLst>
        </pc:picChg>
        <pc:picChg chg="add mod">
          <ac:chgData name="Markéta Šenková" userId="0de4b69ed4d70732" providerId="LiveId" clId="{EB6B64EF-8F29-460E-A95E-B21AF8F2A530}" dt="2020-03-30T12:07:18.647" v="160" actId="14100"/>
          <ac:picMkLst>
            <pc:docMk/>
            <pc:sldMk cId="2764179508" sldId="272"/>
            <ac:picMk id="11" creationId="{2F19D37F-13D1-457F-9A47-C9E17F9CAC55}"/>
          </ac:picMkLst>
        </pc:picChg>
        <pc:picChg chg="add mod">
          <ac:chgData name="Markéta Šenková" userId="0de4b69ed4d70732" providerId="LiveId" clId="{EB6B64EF-8F29-460E-A95E-B21AF8F2A530}" dt="2020-03-30T12:09:58.576" v="170" actId="1076"/>
          <ac:picMkLst>
            <pc:docMk/>
            <pc:sldMk cId="2764179508" sldId="272"/>
            <ac:picMk id="12" creationId="{7A878F59-583D-43BE-AF47-33C5E3A04F3B}"/>
          </ac:picMkLst>
        </pc:picChg>
        <pc:picChg chg="add mod">
          <ac:chgData name="Markéta Šenková" userId="0de4b69ed4d70732" providerId="LiveId" clId="{EB6B64EF-8F29-460E-A95E-B21AF8F2A530}" dt="2020-03-30T12:09:52.593" v="168" actId="1076"/>
          <ac:picMkLst>
            <pc:docMk/>
            <pc:sldMk cId="2764179508" sldId="272"/>
            <ac:picMk id="13" creationId="{8621AF0C-7905-4C54-89AB-443EF25FDD5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B9191-3065-4386-994B-4FA656120AC2}" type="datetimeFigureOut">
              <a:rPr lang="sk-SK" smtClean="0"/>
              <a:t>9. 12. 2021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4FE75D-ABE3-4C37-BD25-E5B81DD969F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92733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FE75D-ABE3-4C37-BD25-E5B81DD969F0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99590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FE75D-ABE3-4C37-BD25-E5B81DD969F0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15442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FE75D-ABE3-4C37-BD25-E5B81DD969F0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82638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FE75D-ABE3-4C37-BD25-E5B81DD969F0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45593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FE75D-ABE3-4C37-BD25-E5B81DD969F0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80191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FE75D-ABE3-4C37-BD25-E5B81DD969F0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39147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sk-SK" dirty="0"/>
          </a:p>
          <a:p>
            <a:pPr algn="l"/>
            <a:endParaRPr lang="sk-SK" dirty="0"/>
          </a:p>
          <a:p>
            <a:pPr algn="l"/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FE75D-ABE3-4C37-BD25-E5B81DD969F0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28684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FE75D-ABE3-4C37-BD25-E5B81DD969F0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86796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FE75D-ABE3-4C37-BD25-E5B81DD969F0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72059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E8E8B2-9123-4694-84CF-B97E669FF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80E95D7-50EA-4C5D-BD04-0209952754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1A202F-61F9-449A-AE53-331BB1048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A0D9F-FDF3-4559-A243-137268CFDA45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27EFAE9-76AB-4509-8CCA-FCD75B7A6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937B9DE-400F-4C52-9737-A93E8DE45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1A23-6D52-4072-BC78-368179EDEE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4686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1AEEDD-AB69-4288-9AEA-840F31E8B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0E25C0D-3D43-4B56-A337-A775338612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4F56512-0A41-44D6-990F-87DB5909E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A0D9F-FDF3-4559-A243-137268CFDA45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F853071-37B5-4645-81BE-561155B8F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AB10C6-6321-400F-959E-C367691A3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1A23-6D52-4072-BC78-368179EDEE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4018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AB6780E-128B-406E-980A-CA673B6851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D1CD771-F8D1-4C23-8190-0FD369AA06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4DE96D0-A378-48AD-B954-8163F0071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A0D9F-FDF3-4559-A243-137268CFDA45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2492807-2F7D-416D-992C-4DFC87FCB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DE4A690-3D4C-45F8-A383-67B94A777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1A23-6D52-4072-BC78-368179EDEE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3585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DEF0A5-6839-4DA5-B0FC-48DEF6D93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04AEE9-FB8D-4275-8DC5-512FD1B13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8A4ABD4-3C3C-4C3E-B94E-BC0472760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A0D9F-FDF3-4559-A243-137268CFDA45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46AC90E-2F31-433F-8EB7-11129CE08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1385994-711A-400E-AA33-51BE3C1AA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1A23-6D52-4072-BC78-368179EDEE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3707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F9BEC4-B8A6-40CF-BDAC-7927B51BD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22F4128-9A87-4557-8BF2-3352AB925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4907227-8F71-47E5-9C55-C73519DC0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A0D9F-FDF3-4559-A243-137268CFDA45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E023D9D-EDF1-4192-AD6B-EF1DE3A71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A059C03-A71F-4985-86DC-BB45CE44D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1A23-6D52-4072-BC78-368179EDEE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7071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234620-7653-4BBF-9371-B17096AA3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76FE0E-9F3C-442F-8295-9F74A3D79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5410F55-8798-4B75-A865-FA559C73DD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D84506B-7310-4FA8-94A5-BC0E62B85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A0D9F-FDF3-4559-A243-137268CFDA45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5D7B7CE-1A0E-422D-A41D-9C06D191F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28CD4FA-1EC9-4B96-B07C-104F91048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1A23-6D52-4072-BC78-368179EDEE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1277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A6EF78-B515-49ED-B33C-588B9F9F6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0383510-EDD7-4368-9D56-A34ECAD099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F748137-CB7F-44AA-8EFA-A772BB65D3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3E60F9F-B71F-4877-9582-EEBA12FD72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E3700AD-4281-4661-9804-86A8B70C3F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EECEA87-FE9A-4C30-9FE3-6692D94C7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A0D9F-FDF3-4559-A243-137268CFDA45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E31C422-26C9-40C5-97DB-48898FA60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1B2E1BE-FAEE-4423-9B3A-8FEC5AD1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1A23-6D52-4072-BC78-368179EDEE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7190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CFF1C7-3942-44B1-8BE7-43976DF85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ED20EEA-DDE9-4906-B5F6-0DF437285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A0D9F-FDF3-4559-A243-137268CFDA45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669D9A6-5B77-4028-89E7-1BEBB2E6C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A68722D-28CA-40FD-8830-6CA967CAB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1A23-6D52-4072-BC78-368179EDEE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5781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FC3FDB0-943B-444F-980A-DAB934DB1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A0D9F-FDF3-4559-A243-137268CFDA45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7DE1D45-A73D-4DC7-90EA-A443123A6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04AEB3F-B3E0-400C-8B64-C01C98522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1A23-6D52-4072-BC78-368179EDEE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032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5E5E6A-638A-45AD-817F-6885EB776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1A0CB8-E381-45D9-A8D3-DFDC03BD5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3CBB003-6AD1-4B5A-87A5-E1A1073A8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A29672F-EB19-42ED-AC7D-1CFE2BE50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A0D9F-FDF3-4559-A243-137268CFDA45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ED7AB73-3E89-4D1C-A7B9-EAC1A01CC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F67DDDF-55CA-4692-B063-4F3AD9B19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1A23-6D52-4072-BC78-368179EDEE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5812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C6B197-4B72-41D8-92E6-CD2D3204C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D6BD210-A9B7-4530-AF37-F7010EE4FF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9B1F70C-5B65-4C02-A687-B20F6463E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0FBD120-7DA7-4E80-9C68-BA2C8BE8D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A0D9F-FDF3-4559-A243-137268CFDA45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9198FC8-44DE-4557-B1D9-4CE7E2C2F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E9F8E2-C245-47B4-A552-AEBB53067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1A23-6D52-4072-BC78-368179EDEE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9123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612B784-41D4-4FF5-96EC-2B15F7B9D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EAA7809-0A72-431C-993B-430C3933A9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B09875C-6096-4103-A31E-64F5FD2CEA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A0D9F-FDF3-4559-A243-137268CFDA45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FB85631-C359-45E9-A9EC-DE01F20480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DDC5430-086D-43C7-B593-AC134AA655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01A23-6D52-4072-BC78-368179EDEE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9603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6.png"/><Relationship Id="rId12" Type="http://schemas.openxmlformats.org/officeDocument/2006/relationships/image" Target="../media/image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2.png"/><Relationship Id="rId11" Type="http://schemas.openxmlformats.org/officeDocument/2006/relationships/image" Target="../media/image15.png"/><Relationship Id="rId5" Type="http://schemas.openxmlformats.org/officeDocument/2006/relationships/image" Target="../media/image41.png"/><Relationship Id="rId10" Type="http://schemas.openxmlformats.org/officeDocument/2006/relationships/image" Target="../media/image46.jp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emocnice-bez-hranic.cz/" TargetMode="External"/><Relationship Id="rId3" Type="http://schemas.openxmlformats.org/officeDocument/2006/relationships/hyperlink" Target="https://cs.wikipedia.org/wiki/L&#233;ka&#345;i_bez_hranic" TargetMode="External"/><Relationship Id="rId7" Type="http://schemas.openxmlformats.org/officeDocument/2006/relationships/hyperlink" Target="https://www.doctorswithoutborders.org/" TargetMode="External"/><Relationship Id="rId2" Type="http://schemas.openxmlformats.org/officeDocument/2006/relationships/hyperlink" Target="https://en.wikipedia.org/wiki/M&#233;decins_Sans_Fronti&#232;re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LLPvzieC7rw&amp;feature=youtu.be&amp;fbclid=IwAR3uVt2eA9oKM-_gyPJw0-UeiUF7IwDQrTZFNk9LTIho6sBp8udNRDSkiKQ" TargetMode="External"/><Relationship Id="rId5" Type="http://schemas.openxmlformats.org/officeDocument/2006/relationships/hyperlink" Target="https://www.msf.org/" TargetMode="External"/><Relationship Id="rId4" Type="http://schemas.openxmlformats.org/officeDocument/2006/relationships/hyperlink" Target="https://www.lekari-bez-hranic.cz/kdo-jsme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3.xml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5.png"/><Relationship Id="rId5" Type="http://schemas.openxmlformats.org/officeDocument/2006/relationships/image" Target="../media/image16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A7D813D-AC67-40B6-B723-B07479860B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237" y="914400"/>
            <a:ext cx="3657600" cy="2887579"/>
          </a:xfrm>
        </p:spPr>
        <p:txBody>
          <a:bodyPr>
            <a:normAutofit/>
          </a:bodyPr>
          <a:lstStyle/>
          <a:p>
            <a:r>
              <a:rPr lang="en-GB" sz="4800" b="1">
                <a:solidFill>
                  <a:srgbClr val="FFFFFF"/>
                </a:solidFill>
              </a:rPr>
              <a:t>Doctors</a:t>
            </a:r>
            <a:r>
              <a:rPr lang="cs-CZ" sz="4800" b="1">
                <a:solidFill>
                  <a:srgbClr val="FFFFFF"/>
                </a:solidFill>
              </a:rPr>
              <a:t> </a:t>
            </a:r>
            <a:r>
              <a:rPr lang="en-GB" sz="4800" b="1">
                <a:solidFill>
                  <a:srgbClr val="FFFFFF"/>
                </a:solidFill>
              </a:rPr>
              <a:t>without</a:t>
            </a:r>
            <a:r>
              <a:rPr lang="cs-CZ" sz="4800" b="1">
                <a:solidFill>
                  <a:srgbClr val="FFFFFF"/>
                </a:solidFill>
              </a:rPr>
              <a:t> </a:t>
            </a:r>
            <a:r>
              <a:rPr lang="en-GB" sz="4800" b="1">
                <a:solidFill>
                  <a:srgbClr val="FFFFFF"/>
                </a:solidFill>
              </a:rPr>
              <a:t>borders</a:t>
            </a:r>
            <a:endParaRPr lang="en-GB" sz="4800" b="1" dirty="0">
              <a:solidFill>
                <a:srgbClr val="FFFFFF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5168227-1A98-459E-B3AC-DFCD50CDB7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237" y="4170501"/>
            <a:ext cx="3657600" cy="1525597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Student </a:t>
            </a:r>
            <a:r>
              <a:rPr lang="en-US" sz="2000">
                <a:solidFill>
                  <a:srgbClr val="FFFFFF"/>
                </a:solidFill>
              </a:rPr>
              <a:t>names redacted</a:t>
            </a:r>
            <a:endParaRPr lang="cs-CZ" sz="2000" dirty="0">
              <a:solidFill>
                <a:srgbClr val="FFFFFF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>
            <a:extLst>
              <a:ext uri="{FF2B5EF4-FFF2-40B4-BE49-F238E27FC236}">
                <a16:creationId xmlns:a16="http://schemas.microsoft.com/office/drawing/2014/main" id="{44309716-E7CA-4AC7-B414-820C7BC4E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22" y="1267961"/>
            <a:ext cx="6553545" cy="433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14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38B944-07B5-4DAE-98FA-18283A3A4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 err="1"/>
              <a:t>Topics</a:t>
            </a:r>
            <a:endParaRPr lang="en-GB" b="1" u="sng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A28315-3C52-4C60-893D-A250B98E3DA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/>
              <a:t>Conflicts</a:t>
            </a:r>
            <a:r>
              <a:rPr lang="cs-CZ" dirty="0"/>
              <a:t> and </a:t>
            </a:r>
            <a:r>
              <a:rPr lang="cs-CZ" dirty="0" err="1"/>
              <a:t>War</a:t>
            </a:r>
            <a:endParaRPr lang="cs-CZ" dirty="0"/>
          </a:p>
          <a:p>
            <a:r>
              <a:rPr lang="cs-CZ" dirty="0" err="1"/>
              <a:t>Illneses</a:t>
            </a:r>
            <a:r>
              <a:rPr lang="cs-CZ" dirty="0"/>
              <a:t> and </a:t>
            </a:r>
            <a:r>
              <a:rPr lang="cs-CZ" dirty="0" err="1"/>
              <a:t>Epidemic</a:t>
            </a:r>
            <a:endParaRPr lang="cs-CZ" dirty="0"/>
          </a:p>
          <a:p>
            <a:r>
              <a:rPr lang="cs-CZ" dirty="0"/>
              <a:t>Natural </a:t>
            </a:r>
            <a:r>
              <a:rPr lang="cs-CZ" dirty="0" err="1"/>
              <a:t>disasters</a:t>
            </a:r>
            <a:endParaRPr lang="cs-CZ" dirty="0"/>
          </a:p>
          <a:p>
            <a:r>
              <a:rPr lang="cs-CZ" dirty="0"/>
              <a:t>Gravidity and </a:t>
            </a:r>
            <a:r>
              <a:rPr lang="cs-CZ" dirty="0" err="1"/>
              <a:t>labours</a:t>
            </a:r>
            <a:endParaRPr lang="cs-CZ" dirty="0"/>
          </a:p>
          <a:p>
            <a:r>
              <a:rPr lang="cs-CZ" dirty="0" err="1"/>
              <a:t>Availability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medicaments</a:t>
            </a:r>
            <a:endParaRPr lang="cs-CZ" dirty="0"/>
          </a:p>
          <a:p>
            <a:endParaRPr lang="en-GB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F2ED2F6-B272-4B0F-A190-514DCD2FA51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err="1"/>
              <a:t>Refugees</a:t>
            </a:r>
            <a:endParaRPr lang="cs-CZ" dirty="0"/>
          </a:p>
          <a:p>
            <a:r>
              <a:rPr lang="cs-CZ" dirty="0" err="1"/>
              <a:t>Psychologist</a:t>
            </a:r>
            <a:r>
              <a:rPr lang="cs-CZ" dirty="0"/>
              <a:t> </a:t>
            </a:r>
            <a:r>
              <a:rPr lang="cs-CZ" dirty="0" err="1"/>
              <a:t>help</a:t>
            </a:r>
            <a:endParaRPr lang="cs-CZ" dirty="0"/>
          </a:p>
          <a:p>
            <a:r>
              <a:rPr lang="cs-CZ" dirty="0" err="1"/>
              <a:t>Sexual</a:t>
            </a:r>
            <a:r>
              <a:rPr lang="cs-CZ" dirty="0"/>
              <a:t> </a:t>
            </a:r>
            <a:r>
              <a:rPr lang="cs-CZ" dirty="0" err="1"/>
              <a:t>violence</a:t>
            </a:r>
            <a:endParaRPr lang="cs-CZ" dirty="0"/>
          </a:p>
          <a:p>
            <a:r>
              <a:rPr lang="cs-CZ" dirty="0" err="1"/>
              <a:t>Water</a:t>
            </a:r>
            <a:r>
              <a:rPr lang="cs-CZ" dirty="0"/>
              <a:t> and </a:t>
            </a:r>
            <a:r>
              <a:rPr lang="cs-CZ" dirty="0" err="1"/>
              <a:t>sanitation</a:t>
            </a:r>
            <a:endParaRPr lang="cs-CZ" dirty="0"/>
          </a:p>
          <a:p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3EE7A11-D0EF-4AAC-8F99-1DC527F1C7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9912" y="4894918"/>
            <a:ext cx="2152075" cy="196308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156B399-5F11-472E-895B-4211CDEAE0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1946" y="4894918"/>
            <a:ext cx="1527411" cy="152741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C05B085-1E26-422A-8088-D0B0ADAA21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0996" y="4950756"/>
            <a:ext cx="1978072" cy="141573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0D9EB61-E52A-472A-8B4C-AB75F8C918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4640" y="681037"/>
            <a:ext cx="1811560" cy="158908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F19D37F-13D1-457F-9A47-C9E17F9CAC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97469" y="2798147"/>
            <a:ext cx="1600424" cy="196308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A878F59-583D-43BE-AF47-33C5E3A04F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02456" y="4348818"/>
            <a:ext cx="1422233" cy="196308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621AF0C-7905-4C54-89AB-443EF25FDD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37495" y="404855"/>
            <a:ext cx="1282305" cy="1420770"/>
          </a:xfrm>
          <a:prstGeom prst="rect">
            <a:avLst/>
          </a:prstGeom>
        </p:spPr>
      </p:pic>
      <p:pic>
        <p:nvPicPr>
          <p:cNvPr id="7" name="topic">
            <a:hlinkClick r:id="" action="ppaction://media"/>
            <a:extLst>
              <a:ext uri="{FF2B5EF4-FFF2-40B4-BE49-F238E27FC236}">
                <a16:creationId xmlns:a16="http://schemas.microsoft.com/office/drawing/2014/main" id="{7861904F-D709-40B6-A33F-14498EF2EA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381693" y="3975118"/>
            <a:ext cx="638139" cy="63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79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D0D5EC-A30A-45F8-9929-A3C75E262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48956"/>
            <a:ext cx="10515600" cy="1325563"/>
          </a:xfrm>
        </p:spPr>
        <p:txBody>
          <a:bodyPr/>
          <a:lstStyle/>
          <a:p>
            <a:r>
              <a:rPr lang="cs-CZ" b="1" u="sng" dirty="0" err="1"/>
              <a:t>Conclusion</a:t>
            </a:r>
            <a:endParaRPr lang="en-GB" b="1" u="sng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A0117E6C-9E99-48BC-A06B-1B308C501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014" y="1506707"/>
            <a:ext cx="5157787" cy="823912"/>
          </a:xfrm>
        </p:spPr>
        <p:txBody>
          <a:bodyPr>
            <a:normAutofit fontScale="92500"/>
          </a:bodyPr>
          <a:lstStyle/>
          <a:p>
            <a:r>
              <a:rPr lang="cs-CZ" sz="2800" dirty="0"/>
              <a:t> </a:t>
            </a:r>
            <a:r>
              <a:rPr lang="cs-CZ" sz="2800" dirty="0" err="1">
                <a:solidFill>
                  <a:schemeClr val="accent4">
                    <a:lumMod val="50000"/>
                  </a:schemeClr>
                </a:solidFill>
              </a:rPr>
              <a:t>How</a:t>
            </a:r>
            <a:r>
              <a:rPr lang="cs-CZ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cs-CZ" sz="2800" dirty="0" err="1">
                <a:solidFill>
                  <a:schemeClr val="accent4">
                    <a:lumMod val="50000"/>
                  </a:schemeClr>
                </a:solidFill>
              </a:rPr>
              <a:t>can</a:t>
            </a:r>
            <a:r>
              <a:rPr lang="cs-CZ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cs-CZ" sz="2800" dirty="0" err="1">
                <a:solidFill>
                  <a:schemeClr val="accent4">
                    <a:lumMod val="50000"/>
                  </a:schemeClr>
                </a:solidFill>
              </a:rPr>
              <a:t>we</a:t>
            </a:r>
            <a:r>
              <a:rPr lang="cs-CZ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cs-CZ" sz="2800" dirty="0" err="1">
                <a:solidFill>
                  <a:schemeClr val="accent4">
                    <a:lumMod val="50000"/>
                  </a:schemeClr>
                </a:solidFill>
              </a:rPr>
              <a:t>help</a:t>
            </a:r>
            <a:r>
              <a:rPr lang="cs-CZ" sz="2800" dirty="0">
                <a:solidFill>
                  <a:schemeClr val="accent4">
                    <a:lumMod val="50000"/>
                  </a:schemeClr>
                </a:solidFill>
              </a:rPr>
              <a:t>?</a:t>
            </a:r>
          </a:p>
          <a:p>
            <a:endParaRPr lang="sk-SK" dirty="0"/>
          </a:p>
        </p:txBody>
      </p:sp>
      <p:pic>
        <p:nvPicPr>
          <p:cNvPr id="10" name="Zástupný objekt pre obsah 9">
            <a:extLst>
              <a:ext uri="{FF2B5EF4-FFF2-40B4-BE49-F238E27FC236}">
                <a16:creationId xmlns:a16="http://schemas.microsoft.com/office/drawing/2014/main" id="{F62BACB5-B83D-4ADB-9D15-84AD2CAB59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05" y="2102644"/>
            <a:ext cx="4163210" cy="4448965"/>
          </a:xfrm>
        </p:spPr>
      </p:pic>
      <p:sp>
        <p:nvSpPr>
          <p:cNvPr id="7" name="Zástupný text 6">
            <a:extLst>
              <a:ext uri="{FF2B5EF4-FFF2-40B4-BE49-F238E27FC236}">
                <a16:creationId xmlns:a16="http://schemas.microsoft.com/office/drawing/2014/main" id="{933DF7A9-4DB6-442A-8229-4CCB84BB4F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9741" y="3130259"/>
            <a:ext cx="5314728" cy="493687"/>
          </a:xfrm>
          <a:solidFill>
            <a:srgbClr val="002060"/>
          </a:solidFill>
        </p:spPr>
        <p:txBody>
          <a:bodyPr>
            <a:normAutofit fontScale="92500"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Would</a:t>
            </a:r>
            <a:r>
              <a:rPr lang="cs-CZ" dirty="0">
                <a:solidFill>
                  <a:schemeClr val="bg1"/>
                </a:solidFill>
              </a:rPr>
              <a:t> YOU </a:t>
            </a:r>
            <a:r>
              <a:rPr lang="cs-CZ" dirty="0" err="1">
                <a:solidFill>
                  <a:schemeClr val="bg1"/>
                </a:solidFill>
              </a:rPr>
              <a:t>be</a:t>
            </a:r>
            <a:r>
              <a:rPr lang="cs-CZ" dirty="0">
                <a:solidFill>
                  <a:schemeClr val="bg1"/>
                </a:solidFill>
              </a:rPr>
              <a:t> a </a:t>
            </a:r>
            <a:r>
              <a:rPr lang="cs-CZ" dirty="0" err="1">
                <a:solidFill>
                  <a:schemeClr val="bg1"/>
                </a:solidFill>
              </a:rPr>
              <a:t>doctor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without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borders</a:t>
            </a:r>
            <a:r>
              <a:rPr lang="cs-CZ" dirty="0">
                <a:solidFill>
                  <a:schemeClr val="bg1"/>
                </a:solidFill>
              </a:rPr>
              <a:t> ?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Obrázok 4" descr="Obrázok, na ktorom je svetlo, kreslenie, jedlo&#10;&#10;Automaticky generovaný popis">
            <a:extLst>
              <a:ext uri="{FF2B5EF4-FFF2-40B4-BE49-F238E27FC236}">
                <a16:creationId xmlns:a16="http://schemas.microsoft.com/office/drawing/2014/main" id="{19A5206D-AFA7-4F6B-9A2B-8DC1330DA4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700" y="2015379"/>
            <a:ext cx="652701" cy="652701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FD2DD349-D097-4739-8E9C-B9AF219A1824}"/>
              </a:ext>
            </a:extLst>
          </p:cNvPr>
          <p:cNvSpPr txBox="1"/>
          <p:nvPr/>
        </p:nvSpPr>
        <p:spPr>
          <a:xfrm>
            <a:off x="1255442" y="2341730"/>
            <a:ext cx="353926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/>
              <a:t>DONATION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k-SK" sz="2000" dirty="0" err="1"/>
              <a:t>Fund-raising</a:t>
            </a:r>
            <a:r>
              <a:rPr lang="sk-SK" sz="2000" dirty="0"/>
              <a:t> </a:t>
            </a:r>
            <a:r>
              <a:rPr lang="sk-SK" sz="2000" dirty="0" err="1"/>
              <a:t>campaign</a:t>
            </a:r>
            <a:endParaRPr lang="sk-SK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k-SK" sz="2000" dirty="0"/>
              <a:t>Bitcoin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k-SK" sz="2000" dirty="0" err="1"/>
              <a:t>Standing</a:t>
            </a:r>
            <a:r>
              <a:rPr lang="sk-SK" sz="2000" dirty="0"/>
              <a:t> </a:t>
            </a:r>
            <a:r>
              <a:rPr lang="sk-SK" sz="2000" dirty="0" err="1"/>
              <a:t>payment</a:t>
            </a:r>
            <a:r>
              <a:rPr lang="sk-SK" sz="2000" dirty="0"/>
              <a:t> </a:t>
            </a:r>
            <a:r>
              <a:rPr lang="sk-SK" sz="2000" dirty="0" err="1"/>
              <a:t>order</a:t>
            </a:r>
            <a:endParaRPr lang="sk-SK" sz="2000" dirty="0"/>
          </a:p>
          <a:p>
            <a:endParaRPr lang="sk-SK" sz="2000" dirty="0"/>
          </a:p>
          <a:p>
            <a:r>
              <a:rPr lang="sk-SK" sz="2000" b="1" dirty="0"/>
              <a:t>PROJECT MISSING MAPS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k-SK" sz="2000" dirty="0"/>
          </a:p>
          <a:p>
            <a:r>
              <a:rPr lang="sk-SK" sz="2000" b="1" dirty="0"/>
              <a:t>VIRTUAL HOSPITAL WITHOUT BORDERS</a:t>
            </a:r>
          </a:p>
          <a:p>
            <a:endParaRPr lang="sk-SK" sz="2000" dirty="0"/>
          </a:p>
          <a:p>
            <a:r>
              <a:rPr lang="sk-SK" sz="2000" b="1" dirty="0"/>
              <a:t>OFFER THINGS OR SERVICE</a:t>
            </a:r>
          </a:p>
          <a:p>
            <a:endParaRPr lang="sk-SK" dirty="0"/>
          </a:p>
        </p:txBody>
      </p:sp>
      <p:pic>
        <p:nvPicPr>
          <p:cNvPr id="17" name="Zástupný objekt pre obsah 16" descr="Obrázok, na ktorom je kreslenie&#10;&#10;Automaticky generovaný popis">
            <a:extLst>
              <a:ext uri="{FF2B5EF4-FFF2-40B4-BE49-F238E27FC236}">
                <a16:creationId xmlns:a16="http://schemas.microsoft.com/office/drawing/2014/main" id="{E86E6CEE-8B5B-4907-9EEF-93AA45862F2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2930" y="1638423"/>
            <a:ext cx="1185168" cy="1520367"/>
          </a:xfrm>
        </p:spPr>
      </p:pic>
      <p:pic>
        <p:nvPicPr>
          <p:cNvPr id="21" name="Obrázok 20" descr="Obrázok, na ktorom je osoba, vonkajšie, hra, stojaci&#10;&#10;Automaticky generovaný popis">
            <a:extLst>
              <a:ext uri="{FF2B5EF4-FFF2-40B4-BE49-F238E27FC236}">
                <a16:creationId xmlns:a16="http://schemas.microsoft.com/office/drawing/2014/main" id="{D92ABFF6-349A-4BE1-85CE-8DBE6425E0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325" y="224659"/>
            <a:ext cx="4113887" cy="2742591"/>
          </a:xfrm>
          <a:prstGeom prst="rect">
            <a:avLst/>
          </a:prstGeom>
        </p:spPr>
      </p:pic>
      <p:sp>
        <p:nvSpPr>
          <p:cNvPr id="22" name="BlokTextu 21">
            <a:extLst>
              <a:ext uri="{FF2B5EF4-FFF2-40B4-BE49-F238E27FC236}">
                <a16:creationId xmlns:a16="http://schemas.microsoft.com/office/drawing/2014/main" id="{A6A11C6E-1CD2-4386-B3D3-82C4B26707FE}"/>
              </a:ext>
            </a:extLst>
          </p:cNvPr>
          <p:cNvSpPr txBox="1"/>
          <p:nvPr/>
        </p:nvSpPr>
        <p:spPr>
          <a:xfrm>
            <a:off x="9901087" y="3811362"/>
            <a:ext cx="1796526" cy="175432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2060"/>
              </a:buClr>
              <a:buFont typeface="Courier New" panose="02070309020205020404" pitchFamily="49" charset="0"/>
              <a:buChar char="o"/>
            </a:pPr>
            <a:r>
              <a:rPr lang="sk-SK" b="1" i="1" dirty="0"/>
              <a:t>title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sk-SK" b="1" i="1" dirty="0"/>
              <a:t>2 </a:t>
            </a:r>
            <a:r>
              <a:rPr lang="sk-SK" b="1" i="1" dirty="0" err="1"/>
              <a:t>years</a:t>
            </a:r>
            <a:r>
              <a:rPr lang="sk-SK" b="1" i="1" dirty="0"/>
              <a:t> prax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sk-SK" b="1" i="1" dirty="0" err="1"/>
              <a:t>knowledge</a:t>
            </a:r>
            <a:r>
              <a:rPr lang="sk-SK" b="1" i="1" dirty="0"/>
              <a:t> of </a:t>
            </a:r>
            <a:r>
              <a:rPr lang="sk-SK" b="1" i="1" dirty="0" err="1"/>
              <a:t>tropical</a:t>
            </a:r>
            <a:r>
              <a:rPr lang="sk-SK" b="1" i="1" dirty="0"/>
              <a:t> </a:t>
            </a:r>
            <a:r>
              <a:rPr lang="sk-SK" b="1" i="1" dirty="0" err="1"/>
              <a:t>medicine</a:t>
            </a:r>
            <a:endParaRPr lang="sk-SK" b="1" i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sk-SK" b="1" i="1" dirty="0"/>
              <a:t>English </a:t>
            </a:r>
            <a:r>
              <a:rPr lang="sk-SK" b="1" dirty="0">
                <a:sym typeface="Wingdings" panose="05000000000000000000" pitchFamily="2" charset="2"/>
              </a:rPr>
              <a:t></a:t>
            </a:r>
            <a:endParaRPr lang="sk-SK" b="1" dirty="0"/>
          </a:p>
        </p:txBody>
      </p:sp>
      <p:pic>
        <p:nvPicPr>
          <p:cNvPr id="24" name="Obrázok 23" descr="Obrázok, na ktorom je vozidlo&#10;&#10;Automaticky generovaný popis">
            <a:extLst>
              <a:ext uri="{FF2B5EF4-FFF2-40B4-BE49-F238E27FC236}">
                <a16:creationId xmlns:a16="http://schemas.microsoft.com/office/drawing/2014/main" id="{76E83BC9-5938-434F-8795-68C5B50D65D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715" y="4826416"/>
            <a:ext cx="2882236" cy="1846628"/>
          </a:xfrm>
          <a:prstGeom prst="rect">
            <a:avLst/>
          </a:prstGeom>
        </p:spPr>
      </p:pic>
      <p:pic>
        <p:nvPicPr>
          <p:cNvPr id="19" name="Obrázok 18" descr="Obrázok, na ktorom je vonkajšie, pláž, ľudia, muž&#10;&#10;Automaticky generovaný popis">
            <a:extLst>
              <a:ext uri="{FF2B5EF4-FFF2-40B4-BE49-F238E27FC236}">
                <a16:creationId xmlns:a16="http://schemas.microsoft.com/office/drawing/2014/main" id="{79098B6E-49D3-416E-94B1-6387D110A5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9023" y="3904549"/>
            <a:ext cx="2348991" cy="1567951"/>
          </a:xfrm>
          <a:prstGeom prst="rect">
            <a:avLst/>
          </a:prstGeom>
        </p:spPr>
      </p:pic>
      <p:pic>
        <p:nvPicPr>
          <p:cNvPr id="3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59711695-62A1-4F93-9B9C-22D120EDEA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3679" y="60413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35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9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88333BA-AE6E-427A-9B16-A39C8073F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27E322-B5B7-45E0-A570-96D0FFCCF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8717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800" dirty="0" err="1"/>
              <a:t>Thanks</a:t>
            </a:r>
            <a:r>
              <a:rPr lang="cs-CZ" sz="4800" dirty="0"/>
              <a:t> </a:t>
            </a:r>
            <a:r>
              <a:rPr lang="cs-CZ" sz="4800" dirty="0" err="1"/>
              <a:t>for</a:t>
            </a:r>
            <a:r>
              <a:rPr lang="cs-CZ" sz="4800" dirty="0"/>
              <a:t> </a:t>
            </a:r>
            <a:r>
              <a:rPr lang="cs-CZ" sz="4800" dirty="0" err="1"/>
              <a:t>your</a:t>
            </a:r>
            <a:r>
              <a:rPr lang="cs-CZ" sz="4800" dirty="0"/>
              <a:t> </a:t>
            </a:r>
            <a:r>
              <a:rPr lang="cs-CZ" sz="4800" dirty="0" err="1"/>
              <a:t>attention</a:t>
            </a:r>
            <a:r>
              <a:rPr lang="cs-CZ" sz="4800" dirty="0"/>
              <a:t>!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1671031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564C0D-033B-490B-B896-E41D5CA50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Sources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BB9291-D911-4D59-B0C8-D4F492817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hlinkClick r:id="rId2"/>
              </a:rPr>
              <a:t>https://en.wikipedia.org/wiki/</a:t>
            </a:r>
            <a:r>
              <a:rPr lang="en-GB" dirty="0" err="1">
                <a:hlinkClick r:id="rId2"/>
              </a:rPr>
              <a:t>Médecins_Sans_Frontières</a:t>
            </a:r>
            <a:r>
              <a:rPr lang="cs-CZ" dirty="0"/>
              <a:t> </a:t>
            </a:r>
          </a:p>
          <a:p>
            <a:r>
              <a:rPr lang="en-GB" dirty="0">
                <a:hlinkClick r:id="rId3"/>
              </a:rPr>
              <a:t>https://cs.wikipedia.org/wiki/</a:t>
            </a:r>
            <a:r>
              <a:rPr lang="en-GB" dirty="0" err="1">
                <a:hlinkClick r:id="rId3"/>
              </a:rPr>
              <a:t>Lékaři_bez_hranic</a:t>
            </a:r>
            <a:r>
              <a:rPr lang="cs-CZ" dirty="0"/>
              <a:t> </a:t>
            </a:r>
          </a:p>
          <a:p>
            <a:r>
              <a:rPr lang="en-GB" dirty="0">
                <a:hlinkClick r:id="rId4"/>
              </a:rPr>
              <a:t>https://www.lekari-bez-hranic.cz/kdo-jsme</a:t>
            </a:r>
            <a:r>
              <a:rPr lang="cs-CZ" dirty="0"/>
              <a:t> </a:t>
            </a:r>
          </a:p>
          <a:p>
            <a:r>
              <a:rPr lang="en-GB" dirty="0">
                <a:hlinkClick r:id="rId5"/>
              </a:rPr>
              <a:t>https://www.msf.org/</a:t>
            </a:r>
            <a:endParaRPr lang="cs-CZ" dirty="0"/>
          </a:p>
          <a:p>
            <a:r>
              <a:rPr lang="sk-SK" dirty="0">
                <a:hlinkClick r:id="rId6"/>
              </a:rPr>
              <a:t>https://www.youtube.com/watch?v=LLPvzieC7rw&amp;feature=youtu.be&amp;fbclid=IwAR3uVt2eA9oKM-_gyPJw0-UeiUF7IwDQrTZFNk9LTIho6sBp8udNRDSkiKQ</a:t>
            </a:r>
            <a:endParaRPr lang="sk-SK" dirty="0"/>
          </a:p>
          <a:p>
            <a:r>
              <a:rPr lang="sk-SK" dirty="0">
                <a:hlinkClick r:id="rId7"/>
              </a:rPr>
              <a:t>https://www.doctorswithoutborders.org/</a:t>
            </a:r>
            <a:endParaRPr lang="sk-SK" dirty="0"/>
          </a:p>
          <a:p>
            <a:r>
              <a:rPr lang="sk-SK" dirty="0">
                <a:hlinkClick r:id="rId8"/>
              </a:rPr>
              <a:t>https://www.nemocnice-bez-hranic.cz/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0398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C47160-A0FE-4DB5-AFE2-430C7D7FF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 err="1"/>
              <a:t>Introduction</a:t>
            </a:r>
            <a:endParaRPr lang="en-GB" b="1" u="sng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C104B4-AF62-44EB-9FD7-4BE9BFC1E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Czech </a:t>
            </a:r>
            <a:r>
              <a:rPr lang="cs-CZ" dirty="0" err="1"/>
              <a:t>doctor</a:t>
            </a:r>
            <a:r>
              <a:rPr lang="cs-CZ"/>
              <a:t> Tomáš </a:t>
            </a:r>
            <a:r>
              <a:rPr lang="cs-CZ" dirty="0"/>
              <a:t>Šebek on </a:t>
            </a:r>
            <a:r>
              <a:rPr lang="cs-CZ" dirty="0" err="1"/>
              <a:t>mission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8E32D4B-9353-4C09-AFEC-0ACFC62BC4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9925" y="4901014"/>
            <a:ext cx="2152075" cy="195698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95045AD-AB86-4EB7-BB0B-9CBF2FEB5E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516" y="2674961"/>
            <a:ext cx="5131484" cy="363693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2ED762F-525F-4712-A937-1C63296440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0331" y="2442037"/>
            <a:ext cx="3814695" cy="3118513"/>
          </a:xfrm>
          <a:prstGeom prst="rect">
            <a:avLst/>
          </a:prstGeom>
        </p:spPr>
      </p:pic>
      <p:pic>
        <p:nvPicPr>
          <p:cNvPr id="7" name="itroduction">
            <a:hlinkClick r:id="" action="ppaction://media"/>
            <a:extLst>
              <a:ext uri="{FF2B5EF4-FFF2-40B4-BE49-F238E27FC236}">
                <a16:creationId xmlns:a16="http://schemas.microsoft.com/office/drawing/2014/main" id="{AE443A84-87E1-440D-BE0C-278C8182E2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21084" y="3560945"/>
            <a:ext cx="659032" cy="65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822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69C16D-9BC5-4444-9B79-5CAD71F3A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14" y="1421568"/>
            <a:ext cx="10515600" cy="1325563"/>
          </a:xfrm>
        </p:spPr>
        <p:txBody>
          <a:bodyPr/>
          <a:lstStyle/>
          <a:p>
            <a:r>
              <a:rPr lang="cs-CZ" b="1" u="sng" dirty="0" err="1">
                <a:latin typeface="+mn-lt"/>
                <a:cs typeface="Arial" panose="020B0604020202020204" pitchFamily="34" charset="0"/>
              </a:rPr>
              <a:t>What</a:t>
            </a:r>
            <a:r>
              <a:rPr lang="cs-CZ" b="1" u="sng" dirty="0">
                <a:latin typeface="+mn-lt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Zástupný obsah 6">
            <a:extLst>
              <a:ext uri="{FF2B5EF4-FFF2-40B4-BE49-F238E27FC236}">
                <a16:creationId xmlns:a16="http://schemas.microsoft.com/office/drawing/2014/main" id="{8E5D6228-AB78-4858-B08B-E811CEA1BF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744" r="3860" b="-1"/>
          <a:stretch/>
        </p:blipFill>
        <p:spPr>
          <a:xfrm>
            <a:off x="10038079" y="4898308"/>
            <a:ext cx="2153921" cy="1959691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6" name="Zástupný objekt pre obsah 15" descr="Obrázok, na ktorom je zobraziť, elektronika&#10;&#10;Automaticky generovaný popis">
            <a:extLst>
              <a:ext uri="{FF2B5EF4-FFF2-40B4-BE49-F238E27FC236}">
                <a16:creationId xmlns:a16="http://schemas.microsoft.com/office/drawing/2014/main" id="{ADD948BD-0F64-4394-A239-BF29C595A3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704" y="77712"/>
            <a:ext cx="8395709" cy="6702575"/>
          </a:xfrm>
        </p:spPr>
      </p:pic>
      <p:pic>
        <p:nvPicPr>
          <p:cNvPr id="6" name="This is Doctors Without BordersMédecins Sans Frontières (MSF)">
            <a:hlinkClick r:id="" action="ppaction://media"/>
            <a:extLst>
              <a:ext uri="{FF2B5EF4-FFF2-40B4-BE49-F238E27FC236}">
                <a16:creationId xmlns:a16="http://schemas.microsoft.com/office/drawing/2014/main" id="{5A1ECC9E-4671-4E8B-A509-A838EDB80B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91610" y="448345"/>
            <a:ext cx="7682142" cy="4321204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innerShdw blurRad="469900">
              <a:srgbClr val="000000">
                <a:alpha val="86000"/>
              </a:srgbClr>
            </a:innerShdw>
          </a:effectLst>
          <a:scene3d>
            <a:camera prst="orthographicFront"/>
            <a:lightRig rig="soft" dir="t"/>
          </a:scene3d>
          <a:sp3d/>
        </p:spPr>
      </p:pic>
    </p:spTree>
    <p:extLst>
      <p:ext uri="{BB962C8B-B14F-4D97-AF65-F5344CB8AC3E}">
        <p14:creationId xmlns:p14="http://schemas.microsoft.com/office/powerpoint/2010/main" val="2263770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39BAE5-6A99-4E77-87E2-24F918F9A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 err="1"/>
              <a:t>History</a:t>
            </a:r>
            <a:endParaRPr lang="cs-CZ" b="1" u="sng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AAF7BB-2332-4C4D-87DF-4B225404C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1971</a:t>
            </a:r>
          </a:p>
          <a:p>
            <a:r>
              <a:rPr lang="cs-CZ" dirty="0" err="1"/>
              <a:t>French</a:t>
            </a:r>
            <a:r>
              <a:rPr lang="cs-CZ" dirty="0"/>
              <a:t> </a:t>
            </a:r>
            <a:r>
              <a:rPr lang="cs-CZ" dirty="0" err="1"/>
              <a:t>doctors</a:t>
            </a:r>
            <a:r>
              <a:rPr lang="cs-CZ" dirty="0"/>
              <a:t> and </a:t>
            </a:r>
            <a:r>
              <a:rPr lang="cs-CZ" dirty="0" err="1"/>
              <a:t>journalists</a:t>
            </a:r>
            <a:endParaRPr lang="cs-CZ" dirty="0"/>
          </a:p>
          <a:p>
            <a:r>
              <a:rPr lang="cs-CZ" dirty="0" err="1"/>
              <a:t>Nigerian</a:t>
            </a:r>
            <a:r>
              <a:rPr lang="cs-CZ" dirty="0"/>
              <a:t> civil </a:t>
            </a:r>
            <a:r>
              <a:rPr lang="cs-CZ" dirty="0" err="1"/>
              <a:t>war</a:t>
            </a:r>
            <a:endParaRPr lang="cs-CZ" dirty="0"/>
          </a:p>
          <a:p>
            <a:endParaRPr lang="cs-CZ" dirty="0"/>
          </a:p>
          <a:p>
            <a:r>
              <a:rPr lang="cs-CZ" dirty="0"/>
              <a:t>1. </a:t>
            </a:r>
            <a:r>
              <a:rPr lang="cs-CZ" dirty="0" err="1"/>
              <a:t>mission</a:t>
            </a:r>
            <a:r>
              <a:rPr lang="cs-CZ" dirty="0"/>
              <a:t> – Nicaragua, </a:t>
            </a:r>
            <a:r>
              <a:rPr lang="cs-CZ" dirty="0" err="1"/>
              <a:t>earthquake</a:t>
            </a:r>
            <a:endParaRPr lang="cs-CZ" dirty="0"/>
          </a:p>
          <a:p>
            <a:endParaRPr lang="cs-CZ" dirty="0"/>
          </a:p>
          <a:p>
            <a:r>
              <a:rPr lang="cs-CZ" dirty="0"/>
              <a:t>CR – 2006 – </a:t>
            </a:r>
            <a:r>
              <a:rPr lang="cs-CZ" dirty="0" err="1"/>
              <a:t>volunteers</a:t>
            </a:r>
            <a:r>
              <a:rPr lang="cs-CZ" dirty="0"/>
              <a:t>, </a:t>
            </a:r>
            <a:r>
              <a:rPr lang="cs-CZ" dirty="0" err="1"/>
              <a:t>money</a:t>
            </a:r>
            <a:r>
              <a:rPr lang="cs-CZ" dirty="0"/>
              <a:t>, </a:t>
            </a:r>
            <a:r>
              <a:rPr lang="cs-CZ" dirty="0" err="1"/>
              <a:t>info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ástupný obsah 6">
            <a:extLst>
              <a:ext uri="{FF2B5EF4-FFF2-40B4-BE49-F238E27FC236}">
                <a16:creationId xmlns:a16="http://schemas.microsoft.com/office/drawing/2014/main" id="{9D46B90F-9B8D-4A5F-90FC-2B152C4128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4" r="3860" b="-1"/>
          <a:stretch/>
        </p:blipFill>
        <p:spPr>
          <a:xfrm>
            <a:off x="10038079" y="4952899"/>
            <a:ext cx="2153921" cy="1959691"/>
          </a:xfrm>
          <a:prstGeom prst="rect">
            <a:avLst/>
          </a:prstGeom>
        </p:spPr>
      </p:pic>
      <p:pic>
        <p:nvPicPr>
          <p:cNvPr id="5" name="history">
            <a:hlinkClick r:id="" action="ppaction://media"/>
            <a:extLst>
              <a:ext uri="{FF2B5EF4-FFF2-40B4-BE49-F238E27FC236}">
                <a16:creationId xmlns:a16="http://schemas.microsoft.com/office/drawing/2014/main" id="{358F64D7-AA73-436F-AD99-68617D1CD5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81533" y="6017345"/>
            <a:ext cx="589110" cy="58911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957C2CC-5F91-4D41-9F36-3ECA6FC779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1927" y="3761258"/>
            <a:ext cx="3166152" cy="211340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F473732-9BEB-476C-8C66-14AC1EA2BF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9523" y="249986"/>
            <a:ext cx="4145193" cy="291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9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A69550-8D29-411D-982A-61CB6F395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70 </a:t>
            </a:r>
            <a:r>
              <a:rPr lang="cs-CZ" dirty="0" err="1"/>
              <a:t>coutries</a:t>
            </a:r>
            <a:endParaRPr lang="en-GB" dirty="0"/>
          </a:p>
        </p:txBody>
      </p:sp>
      <p:pic>
        <p:nvPicPr>
          <p:cNvPr id="4" name="Zástupný obsah 6">
            <a:extLst>
              <a:ext uri="{FF2B5EF4-FFF2-40B4-BE49-F238E27FC236}">
                <a16:creationId xmlns:a16="http://schemas.microsoft.com/office/drawing/2014/main" id="{FFBE8995-4AA4-4DEE-B0A3-5F6806D74C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0038079" y="4964787"/>
            <a:ext cx="2153921" cy="1959691"/>
          </a:xfrm>
          <a:prstGeom prst="rect">
            <a:avLst/>
          </a:prstGeom>
        </p:spPr>
      </p:pic>
      <p:pic>
        <p:nvPicPr>
          <p:cNvPr id="8" name="Obrázok 7" descr="Obrázok, na ktorom je mapa, text, červené, vlak&#10;&#10;Automaticky generovaný popis">
            <a:extLst>
              <a:ext uri="{FF2B5EF4-FFF2-40B4-BE49-F238E27FC236}">
                <a16:creationId xmlns:a16="http://schemas.microsoft.com/office/drawing/2014/main" id="{E4ED6860-FC56-4C0F-A410-D1663AFB17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191" y="681037"/>
            <a:ext cx="10901386" cy="5614703"/>
          </a:xfrm>
          <a:prstGeom prst="flowChartTerminator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116E53A-2E17-49C5-89CC-0E3F296B9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983" y="231320"/>
            <a:ext cx="10515600" cy="1325563"/>
          </a:xfrm>
        </p:spPr>
        <p:txBody>
          <a:bodyPr/>
          <a:lstStyle/>
          <a:p>
            <a:r>
              <a:rPr lang="cs-CZ" b="1" u="sng" dirty="0" err="1"/>
              <a:t>Where</a:t>
            </a:r>
            <a:r>
              <a:rPr lang="cs-CZ" u="sng" dirty="0"/>
              <a:t>?</a:t>
            </a:r>
            <a:endParaRPr lang="en-GB" u="sng" dirty="0"/>
          </a:p>
        </p:txBody>
      </p:sp>
      <p:pic>
        <p:nvPicPr>
          <p:cNvPr id="6" name="Obrázok 5" descr="Obrázok, na ktorom je kreslenie&#10;&#10;Automaticky generovaný popis">
            <a:extLst>
              <a:ext uri="{FF2B5EF4-FFF2-40B4-BE49-F238E27FC236}">
                <a16:creationId xmlns:a16="http://schemas.microsoft.com/office/drawing/2014/main" id="{A5187AC7-CDE9-4CF0-8882-DDA6769B251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90" y="3323810"/>
            <a:ext cx="2153921" cy="2466321"/>
          </a:xfrm>
          <a:prstGeom prst="rect">
            <a:avLst/>
          </a:prstGeom>
        </p:spPr>
      </p:pic>
      <p:pic>
        <p:nvPicPr>
          <p:cNvPr id="11" name="Obrázok 10" descr="Obrázok, na ktorom je obálka, stacionárne, žltý&#10;&#10;Automaticky generovaný popis">
            <a:extLst>
              <a:ext uri="{FF2B5EF4-FFF2-40B4-BE49-F238E27FC236}">
                <a16:creationId xmlns:a16="http://schemas.microsoft.com/office/drawing/2014/main" id="{DB6866F1-50C0-426E-98E2-DB1DE68ADD0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8128" y="1912067"/>
            <a:ext cx="2378629" cy="2176963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3405C0BC-BDA3-451A-814E-8CECB2DE2A0C}"/>
              </a:ext>
            </a:extLst>
          </p:cNvPr>
          <p:cNvSpPr txBox="1"/>
          <p:nvPr/>
        </p:nvSpPr>
        <p:spPr>
          <a:xfrm>
            <a:off x="10395034" y="2492813"/>
            <a:ext cx="1524815" cy="86177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>
                <a:solidFill>
                  <a:srgbClr val="002060"/>
                </a:solidFill>
              </a:rPr>
              <a:t>70+ </a:t>
            </a:r>
          </a:p>
          <a:p>
            <a:pPr algn="ctr"/>
            <a:r>
              <a:rPr lang="sk-SK" sz="2200" b="1" dirty="0" err="1">
                <a:solidFill>
                  <a:srgbClr val="002060"/>
                </a:solidFill>
              </a:rPr>
              <a:t>countries</a:t>
            </a:r>
            <a:endParaRPr lang="sk-SK" sz="2200" b="1" dirty="0">
              <a:solidFill>
                <a:srgbClr val="002060"/>
              </a:solidFill>
            </a:endParaRPr>
          </a:p>
        </p:txBody>
      </p:sp>
      <p:sp>
        <p:nvSpPr>
          <p:cNvPr id="7" name="Vývojový diagram: spojnica mimo strany 6">
            <a:extLst>
              <a:ext uri="{FF2B5EF4-FFF2-40B4-BE49-F238E27FC236}">
                <a16:creationId xmlns:a16="http://schemas.microsoft.com/office/drawing/2014/main" id="{5E1924A2-0140-4FF8-B5BE-D4EFADB519E0}"/>
              </a:ext>
            </a:extLst>
          </p:cNvPr>
          <p:cNvSpPr/>
          <p:nvPr/>
        </p:nvSpPr>
        <p:spPr>
          <a:xfrm flipH="1">
            <a:off x="5464885" y="760655"/>
            <a:ext cx="64544" cy="1101170"/>
          </a:xfrm>
          <a:prstGeom prst="flowChartOffpageConnector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7F73D23D-11B3-4660-B4E8-E79E3188024A}"/>
              </a:ext>
            </a:extLst>
          </p:cNvPr>
          <p:cNvSpPr txBox="1"/>
          <p:nvPr/>
        </p:nvSpPr>
        <p:spPr>
          <a:xfrm>
            <a:off x="4496696" y="408595"/>
            <a:ext cx="3334871" cy="369332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 err="1"/>
              <a:t>main</a:t>
            </a:r>
            <a:r>
              <a:rPr lang="sk-SK" dirty="0"/>
              <a:t> </a:t>
            </a:r>
            <a:r>
              <a:rPr lang="sk-SK" dirty="0" err="1"/>
              <a:t>office</a:t>
            </a:r>
            <a:r>
              <a:rPr lang="sk-SK" dirty="0"/>
              <a:t>- </a:t>
            </a:r>
            <a:r>
              <a:rPr lang="sk-SK" b="1" dirty="0" err="1"/>
              <a:t>Geneva</a:t>
            </a:r>
            <a:r>
              <a:rPr lang="sk-SK" b="1" dirty="0"/>
              <a:t>, </a:t>
            </a:r>
            <a:r>
              <a:rPr lang="sk-SK" b="1" dirty="0" err="1"/>
              <a:t>Switzerland</a:t>
            </a:r>
            <a:r>
              <a:rPr lang="sk-SK" b="1" dirty="0"/>
              <a:t>. </a:t>
            </a:r>
          </a:p>
        </p:txBody>
      </p:sp>
      <p:pic>
        <p:nvPicPr>
          <p:cNvPr id="5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9A7E1C29-73D8-4640-90F2-F7B30CD961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2561" y="53717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9450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96ED3F-A5B9-4398-95BB-AD330EF47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 err="1"/>
              <a:t>Values</a:t>
            </a:r>
            <a:endParaRPr lang="en-GB" b="1" u="sng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875940-5BD1-4EF6-9D72-10C7721655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Neutrality</a:t>
            </a:r>
          </a:p>
          <a:p>
            <a:r>
              <a:rPr lang="cs-CZ" dirty="0" err="1"/>
              <a:t>Independency</a:t>
            </a:r>
            <a:endParaRPr lang="cs-CZ" dirty="0"/>
          </a:p>
          <a:p>
            <a:r>
              <a:rPr lang="cs-CZ" dirty="0" err="1"/>
              <a:t>Impartiality</a:t>
            </a:r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3E58498-E78E-40B3-87E6-D36998969F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4918" y="4894918"/>
            <a:ext cx="2152075" cy="196308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17F7805-8DF4-49B2-BDC0-A42FD21284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0400" y="4447176"/>
            <a:ext cx="3822725" cy="209801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1C99707-9117-4409-9C13-63360BD1D8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564" y="4001294"/>
            <a:ext cx="3871669" cy="262328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7DF7D69-B9B8-44F8-9C99-673957DB15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8713" y="456057"/>
            <a:ext cx="5432242" cy="3622887"/>
          </a:xfrm>
          <a:prstGeom prst="rect">
            <a:avLst/>
          </a:prstGeom>
        </p:spPr>
      </p:pic>
      <p:pic>
        <p:nvPicPr>
          <p:cNvPr id="4" name="values">
            <a:hlinkClick r:id="" action="ppaction://media"/>
            <a:extLst>
              <a:ext uri="{FF2B5EF4-FFF2-40B4-BE49-F238E27FC236}">
                <a16:creationId xmlns:a16="http://schemas.microsoft.com/office/drawing/2014/main" id="{BC7BD014-19AC-424A-8C17-283B4FC448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35919" y="2806379"/>
            <a:ext cx="513878" cy="51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44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7A12AB-2B96-475E-AC3A-B0F505786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753" y="212601"/>
            <a:ext cx="10515600" cy="1325563"/>
          </a:xfrm>
        </p:spPr>
        <p:txBody>
          <a:bodyPr/>
          <a:lstStyle/>
          <a:p>
            <a:r>
              <a:rPr lang="cs-CZ" b="1" u="sng" dirty="0" err="1"/>
              <a:t>Who</a:t>
            </a:r>
            <a:r>
              <a:rPr lang="cs-CZ" b="1" u="sng" dirty="0"/>
              <a:t>?</a:t>
            </a:r>
            <a:endParaRPr lang="en-GB" b="1" u="sng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16D84C4-24C6-466E-81B1-2B6049E918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2962" y="4781084"/>
            <a:ext cx="2152075" cy="1963082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01099A-AE1D-4386-9B4D-A1ED0F240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235" y="1344707"/>
            <a:ext cx="5837200" cy="305517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sz="2600" dirty="0" err="1"/>
              <a:t>Doctors</a:t>
            </a:r>
            <a:r>
              <a:rPr lang="cs-CZ" sz="2600" dirty="0"/>
              <a:t>,</a:t>
            </a:r>
            <a:r>
              <a:rPr lang="en-US" sz="2600" dirty="0"/>
              <a:t> nurses and other medical </a:t>
            </a:r>
            <a:endParaRPr lang="sk-SK" sz="26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2600" dirty="0"/>
              <a:t>professionals, logistical experts, </a:t>
            </a:r>
            <a:endParaRPr lang="sk-SK" sz="26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2600" dirty="0"/>
              <a:t>water and sanitation engineers</a:t>
            </a:r>
            <a:endParaRPr lang="sk-SK" sz="2600" dirty="0"/>
          </a:p>
          <a:p>
            <a:pPr marL="0" indent="0">
              <a:buNone/>
            </a:pPr>
            <a:r>
              <a:rPr lang="en-US" sz="2600" dirty="0"/>
              <a:t>and administrators</a:t>
            </a:r>
            <a:endParaRPr lang="sk-SK" sz="2600" dirty="0"/>
          </a:p>
          <a:p>
            <a:pPr marL="0" indent="0">
              <a:buNone/>
            </a:pPr>
            <a:r>
              <a:rPr lang="sk-SK" sz="2600" b="1" dirty="0"/>
              <a:t>                  </a:t>
            </a:r>
            <a:r>
              <a:rPr lang="sk-SK" sz="1400" b="1" dirty="0"/>
              <a:t> </a:t>
            </a:r>
            <a:r>
              <a:rPr lang="sk-SK" sz="2300" b="1" dirty="0" err="1"/>
              <a:t>Nobel</a:t>
            </a:r>
            <a:r>
              <a:rPr lang="sk-SK" sz="2300" b="1" dirty="0"/>
              <a:t> Peace </a:t>
            </a:r>
            <a:r>
              <a:rPr lang="sk-SK" sz="2300" b="1" dirty="0" err="1"/>
              <a:t>prize</a:t>
            </a:r>
            <a:r>
              <a:rPr lang="sk-SK" sz="2300" b="1" dirty="0"/>
              <a:t>- 1999</a:t>
            </a:r>
          </a:p>
          <a:p>
            <a:pPr algn="r"/>
            <a:endParaRPr lang="sk-SK" dirty="0"/>
          </a:p>
          <a:p>
            <a:pPr marL="0" indent="0">
              <a:buNone/>
            </a:pPr>
            <a:endParaRPr lang="sk-SK" dirty="0"/>
          </a:p>
          <a:p>
            <a:pPr algn="r"/>
            <a:endParaRPr lang="sk-SK" dirty="0"/>
          </a:p>
          <a:p>
            <a:pPr algn="r"/>
            <a:endParaRPr lang="sk-SK" dirty="0"/>
          </a:p>
        </p:txBody>
      </p:sp>
      <p:pic>
        <p:nvPicPr>
          <p:cNvPr id="18" name="Obrázok 17" descr="Obrázok, na ktorom je osoba, stôl, sedenie, ľudia&#10;&#10;Automaticky generovaný popis">
            <a:extLst>
              <a:ext uri="{FF2B5EF4-FFF2-40B4-BE49-F238E27FC236}">
                <a16:creationId xmlns:a16="http://schemas.microsoft.com/office/drawing/2014/main" id="{80493CB9-C331-488C-9F4E-3084834C324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389" y="85554"/>
            <a:ext cx="4908546" cy="2363534"/>
          </a:xfrm>
          <a:prstGeom prst="rect">
            <a:avLst/>
          </a:prstGeom>
        </p:spPr>
      </p:pic>
      <p:pic>
        <p:nvPicPr>
          <p:cNvPr id="10" name="Obrázok 9" descr="Obrázok, na ktorom je osoba, vnútri, stôl, dieťa&#10;&#10;Automaticky generovaný popis">
            <a:extLst>
              <a:ext uri="{FF2B5EF4-FFF2-40B4-BE49-F238E27FC236}">
                <a16:creationId xmlns:a16="http://schemas.microsoft.com/office/drawing/2014/main" id="{9F547575-63E9-4D0D-B1DF-388FF0CE994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3435" y="2355495"/>
            <a:ext cx="4629374" cy="2604023"/>
          </a:xfrm>
          <a:prstGeom prst="rect">
            <a:avLst/>
          </a:prstGeom>
        </p:spPr>
      </p:pic>
      <p:pic>
        <p:nvPicPr>
          <p:cNvPr id="6" name="Obrázok 5" descr="Obrázok, na ktorom je kreslenie&#10;&#10;Automaticky generovaný popis">
            <a:extLst>
              <a:ext uri="{FF2B5EF4-FFF2-40B4-BE49-F238E27FC236}">
                <a16:creationId xmlns:a16="http://schemas.microsoft.com/office/drawing/2014/main" id="{8F38403C-4FE0-44D6-8791-5623786C635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2481" y="3904685"/>
            <a:ext cx="980197" cy="1550028"/>
          </a:xfrm>
          <a:prstGeom prst="rect">
            <a:avLst/>
          </a:prstGeom>
        </p:spPr>
      </p:pic>
      <p:pic>
        <p:nvPicPr>
          <p:cNvPr id="24" name="Obrázok 23" descr="Obrázok, na ktorom je osoba, vonkajšie, budova, muž&#10;&#10;Automaticky generovaný popis">
            <a:extLst>
              <a:ext uri="{FF2B5EF4-FFF2-40B4-BE49-F238E27FC236}">
                <a16:creationId xmlns:a16="http://schemas.microsoft.com/office/drawing/2014/main" id="{755F4424-DA4E-4ACE-B9D5-43764BCEED6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45" y="4101953"/>
            <a:ext cx="4334513" cy="2435766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656EBB8B-FF47-4DFB-86CC-568632158519}"/>
              </a:ext>
            </a:extLst>
          </p:cNvPr>
          <p:cNvSpPr txBox="1"/>
          <p:nvPr/>
        </p:nvSpPr>
        <p:spPr>
          <a:xfrm>
            <a:off x="5927830" y="5510948"/>
            <a:ext cx="3631832" cy="8463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rgbClr val="002060"/>
                </a:solidFill>
              </a:rPr>
              <a:t>2 600 </a:t>
            </a:r>
            <a:r>
              <a:rPr lang="sk-SK" sz="2000" b="1" dirty="0" err="1">
                <a:solidFill>
                  <a:srgbClr val="002060"/>
                </a:solidFill>
              </a:rPr>
              <a:t>international</a:t>
            </a:r>
            <a:r>
              <a:rPr lang="sk-SK" sz="2000" b="1" dirty="0">
                <a:solidFill>
                  <a:srgbClr val="002060"/>
                </a:solidFill>
              </a:rPr>
              <a:t> </a:t>
            </a:r>
            <a:r>
              <a:rPr lang="sk-SK" sz="2000" b="1" dirty="0" err="1">
                <a:solidFill>
                  <a:srgbClr val="002060"/>
                </a:solidFill>
              </a:rPr>
              <a:t>co-workers</a:t>
            </a:r>
            <a:endParaRPr lang="sk-SK" sz="2000" b="1" dirty="0">
              <a:solidFill>
                <a:srgbClr val="002060"/>
              </a:solidFill>
            </a:endParaRPr>
          </a:p>
          <a:p>
            <a:endParaRPr lang="sk-SK" sz="800" b="1" dirty="0">
              <a:solidFill>
                <a:srgbClr val="002060"/>
              </a:solidFill>
            </a:endParaRPr>
          </a:p>
          <a:p>
            <a:r>
              <a:rPr lang="sk-SK" sz="2000" b="1" dirty="0">
                <a:solidFill>
                  <a:srgbClr val="002060"/>
                </a:solidFill>
              </a:rPr>
              <a:t>35 000 </a:t>
            </a:r>
            <a:r>
              <a:rPr lang="sk-SK" sz="2000" b="1" dirty="0" err="1">
                <a:solidFill>
                  <a:srgbClr val="002060"/>
                </a:solidFill>
              </a:rPr>
              <a:t>local</a:t>
            </a:r>
            <a:r>
              <a:rPr lang="sk-SK" sz="2000" b="1" dirty="0">
                <a:solidFill>
                  <a:srgbClr val="002060"/>
                </a:solidFill>
              </a:rPr>
              <a:t> </a:t>
            </a:r>
            <a:r>
              <a:rPr lang="sk-SK" sz="2000" b="1" dirty="0" err="1">
                <a:solidFill>
                  <a:srgbClr val="002060"/>
                </a:solidFill>
              </a:rPr>
              <a:t>employees</a:t>
            </a:r>
            <a:endParaRPr lang="sk-SK" sz="2000" b="1" dirty="0">
              <a:solidFill>
                <a:srgbClr val="002060"/>
              </a:solidFill>
            </a:endParaRPr>
          </a:p>
        </p:txBody>
      </p:sp>
      <p:pic>
        <p:nvPicPr>
          <p:cNvPr id="5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494D505F-6906-4ECB-891C-ECAC68E406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9280" y="50235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5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24A090B-205E-433C-8AC5-B27199D14F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9925" y="4942543"/>
            <a:ext cx="2152075" cy="196308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71C142E-34D6-460B-8492-BF30828A5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 err="1"/>
              <a:t>Targets</a:t>
            </a:r>
            <a:endParaRPr lang="en-GB" b="1" u="sng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1209A2-4E50-44A3-8C0C-604E2EF546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Deal</a:t>
            </a:r>
            <a:endParaRPr lang="cs-CZ" dirty="0"/>
          </a:p>
          <a:p>
            <a:r>
              <a:rPr lang="cs-CZ" dirty="0" err="1"/>
              <a:t>Treat</a:t>
            </a:r>
            <a:endParaRPr lang="cs-CZ" dirty="0"/>
          </a:p>
          <a:p>
            <a:r>
              <a:rPr lang="cs-CZ" dirty="0" err="1"/>
              <a:t>Inform</a:t>
            </a:r>
            <a:endParaRPr lang="cs-CZ" dirty="0"/>
          </a:p>
          <a:p>
            <a:r>
              <a:rPr lang="cs-CZ" dirty="0" err="1"/>
              <a:t>Bear</a:t>
            </a:r>
            <a:r>
              <a:rPr lang="cs-CZ" dirty="0"/>
              <a:t> </a:t>
            </a:r>
            <a:r>
              <a:rPr lang="cs-CZ" dirty="0" err="1"/>
              <a:t>witness</a:t>
            </a:r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E1A8516-D23A-4155-A69D-1B256D9CD6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4351753"/>
            <a:ext cx="2139920" cy="218954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3042255-6409-4B7A-9013-F76E130FB8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4104" y="4448245"/>
            <a:ext cx="2299648" cy="229964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15CF156-A320-455B-B447-76E102E753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6965" y="402878"/>
            <a:ext cx="6508997" cy="404536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632796A-9DB5-41EC-B7E4-161CCBE02C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9736" y="4759028"/>
            <a:ext cx="3288257" cy="1988865"/>
          </a:xfrm>
          <a:prstGeom prst="rect">
            <a:avLst/>
          </a:prstGeom>
        </p:spPr>
      </p:pic>
      <p:pic>
        <p:nvPicPr>
          <p:cNvPr id="9" name="targets">
            <a:hlinkClick r:id="" action="ppaction://media"/>
            <a:extLst>
              <a:ext uri="{FF2B5EF4-FFF2-40B4-BE49-F238E27FC236}">
                <a16:creationId xmlns:a16="http://schemas.microsoft.com/office/drawing/2014/main" id="{0CA60E6F-5572-47DF-BB62-B15E8432A8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78120" y="2293508"/>
            <a:ext cx="562285" cy="56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802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4CF45C-D65D-4850-9657-5F867F7DB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600" y="152993"/>
            <a:ext cx="10515600" cy="1325563"/>
          </a:xfrm>
        </p:spPr>
        <p:txBody>
          <a:bodyPr/>
          <a:lstStyle/>
          <a:p>
            <a:r>
              <a:rPr lang="cs-CZ" b="1" u="sng" dirty="0" err="1"/>
              <a:t>People</a:t>
            </a:r>
            <a:endParaRPr lang="en-GB" b="1" u="sng" dirty="0"/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1EE94340-1E44-42B1-9B2B-63DC9638FB35}"/>
              </a:ext>
            </a:extLst>
          </p:cNvPr>
          <p:cNvSpPr txBox="1"/>
          <p:nvPr/>
        </p:nvSpPr>
        <p:spPr>
          <a:xfrm>
            <a:off x="5916361" y="93396"/>
            <a:ext cx="6178820" cy="227754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k-SK" sz="2800" b="1" dirty="0"/>
              <a:t>Adela </a:t>
            </a:r>
            <a:r>
              <a:rPr lang="sk-SK" sz="2800" b="1" dirty="0" err="1"/>
              <a:t>Foltýnová</a:t>
            </a:r>
            <a:endParaRPr lang="sk-SK" sz="28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200" dirty="0" err="1"/>
              <a:t>Anesthesiologist</a:t>
            </a:r>
            <a:r>
              <a:rPr lang="sk-SK" sz="2200" dirty="0"/>
              <a:t> </a:t>
            </a:r>
          </a:p>
          <a:p>
            <a:r>
              <a:rPr lang="sk-SK" sz="2200" dirty="0"/>
              <a:t>in </a:t>
            </a:r>
            <a:r>
              <a:rPr lang="sk-SK" sz="2200" dirty="0" err="1"/>
              <a:t>University</a:t>
            </a:r>
            <a:r>
              <a:rPr lang="sk-SK" sz="2200" dirty="0"/>
              <a:t> </a:t>
            </a:r>
            <a:r>
              <a:rPr lang="sk-SK" sz="2200" dirty="0" err="1"/>
              <a:t>hospital</a:t>
            </a:r>
            <a:r>
              <a:rPr lang="sk-SK" sz="2200" dirty="0"/>
              <a:t> </a:t>
            </a:r>
          </a:p>
          <a:p>
            <a:r>
              <a:rPr lang="sk-SK" sz="2200" dirty="0"/>
              <a:t>Brno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400" dirty="0"/>
              <a:t>3 </a:t>
            </a:r>
            <a:r>
              <a:rPr lang="sk-SK" sz="2400" dirty="0" err="1"/>
              <a:t>missions</a:t>
            </a:r>
            <a:r>
              <a:rPr lang="sk-SK" sz="2400" dirty="0"/>
              <a:t>-        </a:t>
            </a:r>
          </a:p>
          <a:p>
            <a:r>
              <a:rPr lang="sk-SK" sz="2400" u="sng" dirty="0"/>
              <a:t>2x </a:t>
            </a:r>
            <a:r>
              <a:rPr lang="sk-SK" sz="2400" u="sng" dirty="0" err="1"/>
              <a:t>Afghanistan</a:t>
            </a:r>
            <a:r>
              <a:rPr lang="sk-SK" sz="2400" u="sng" dirty="0"/>
              <a:t>, </a:t>
            </a:r>
            <a:r>
              <a:rPr lang="sk-SK" sz="2400" u="sng" dirty="0" err="1"/>
              <a:t>Iraq</a:t>
            </a:r>
            <a:endParaRPr lang="sk-SK" sz="2400" u="sng" dirty="0"/>
          </a:p>
        </p:txBody>
      </p:sp>
      <p:pic>
        <p:nvPicPr>
          <p:cNvPr id="8" name="Obrázok 7" descr="Obrázok, na ktorom je osoba, držiaci, vonkajšie, budova&#10;&#10;Automaticky generovaný popis">
            <a:extLst>
              <a:ext uri="{FF2B5EF4-FFF2-40B4-BE49-F238E27FC236}">
                <a16:creationId xmlns:a16="http://schemas.microsoft.com/office/drawing/2014/main" id="{AC74E812-24A7-48D3-9686-327D4BA316D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4096" y="128605"/>
            <a:ext cx="3320433" cy="2216389"/>
          </a:xfrm>
          <a:prstGeom prst="rect">
            <a:avLst/>
          </a:prstGeom>
        </p:spPr>
      </p:pic>
      <p:sp>
        <p:nvSpPr>
          <p:cNvPr id="18" name="BlokTextu 17">
            <a:extLst>
              <a:ext uri="{FF2B5EF4-FFF2-40B4-BE49-F238E27FC236}">
                <a16:creationId xmlns:a16="http://schemas.microsoft.com/office/drawing/2014/main" id="{AF0725DE-84A4-4564-9811-1B3CBC1B9498}"/>
              </a:ext>
            </a:extLst>
          </p:cNvPr>
          <p:cNvSpPr txBox="1"/>
          <p:nvPr/>
        </p:nvSpPr>
        <p:spPr>
          <a:xfrm>
            <a:off x="145228" y="1736229"/>
            <a:ext cx="5472433" cy="338554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k-SK" sz="2800" b="1" dirty="0"/>
              <a:t>Dušan Mach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200" dirty="0" err="1"/>
              <a:t>Anesthesiologist</a:t>
            </a:r>
            <a:r>
              <a:rPr lang="sk-SK" sz="2200" dirty="0"/>
              <a:t> </a:t>
            </a:r>
          </a:p>
          <a:p>
            <a:r>
              <a:rPr lang="sk-SK" sz="2200" dirty="0"/>
              <a:t>in </a:t>
            </a:r>
            <a:r>
              <a:rPr lang="sk-SK" sz="2200" dirty="0" err="1"/>
              <a:t>Hospital</a:t>
            </a:r>
            <a:r>
              <a:rPr lang="sk-SK" sz="2200" dirty="0"/>
              <a:t> in Nové </a:t>
            </a:r>
          </a:p>
          <a:p>
            <a:r>
              <a:rPr lang="sk-SK" sz="2200" dirty="0" err="1"/>
              <a:t>Město</a:t>
            </a:r>
            <a:r>
              <a:rPr lang="sk-SK" sz="2200" dirty="0"/>
              <a:t> na </a:t>
            </a:r>
            <a:r>
              <a:rPr lang="sk-SK" sz="2200" dirty="0" err="1"/>
              <a:t>Moravě</a:t>
            </a:r>
            <a:endParaRPr lang="sk-SK" sz="22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400" dirty="0"/>
              <a:t>4 </a:t>
            </a:r>
            <a:r>
              <a:rPr lang="sk-SK" sz="2400" dirty="0" err="1"/>
              <a:t>missions</a:t>
            </a:r>
            <a:r>
              <a:rPr lang="sk-SK" sz="2400" dirty="0"/>
              <a:t>- </a:t>
            </a:r>
          </a:p>
          <a:p>
            <a:r>
              <a:rPr lang="sk-SK" sz="2400" u="sng" dirty="0" err="1"/>
              <a:t>Kenya</a:t>
            </a:r>
            <a:r>
              <a:rPr lang="sk-SK" sz="2400" u="sng" dirty="0"/>
              <a:t>, 2x </a:t>
            </a:r>
            <a:r>
              <a:rPr lang="sk-SK" sz="2400" u="sng" dirty="0" err="1"/>
              <a:t>Yemen</a:t>
            </a:r>
            <a:r>
              <a:rPr lang="sk-SK" sz="2400" u="sng" dirty="0"/>
              <a:t>, </a:t>
            </a:r>
          </a:p>
          <a:p>
            <a:r>
              <a:rPr lang="sk-SK" sz="2400" u="sng" dirty="0"/>
              <a:t>South </a:t>
            </a:r>
            <a:r>
              <a:rPr lang="sk-SK" sz="2400" u="sng" dirty="0" err="1"/>
              <a:t>Sudan</a:t>
            </a:r>
            <a:endParaRPr lang="sk-SK" sz="2400" u="sng" dirty="0"/>
          </a:p>
          <a:p>
            <a:endParaRPr lang="sk-SK" sz="2400" u="sng" dirty="0"/>
          </a:p>
          <a:p>
            <a:endParaRPr lang="sk-SK" sz="2400" u="sng" dirty="0"/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id="{002316CD-EAE3-4DC1-9896-09C9CB5A2E60}"/>
              </a:ext>
            </a:extLst>
          </p:cNvPr>
          <p:cNvSpPr txBox="1"/>
          <p:nvPr/>
        </p:nvSpPr>
        <p:spPr>
          <a:xfrm>
            <a:off x="5555292" y="3130906"/>
            <a:ext cx="6259776" cy="35702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sk-SK" sz="2800" b="1" dirty="0" err="1"/>
              <a:t>Jan</a:t>
            </a:r>
            <a:r>
              <a:rPr lang="sk-SK" sz="2800" b="1" dirty="0"/>
              <a:t> </a:t>
            </a:r>
            <a:r>
              <a:rPr lang="sk-SK" sz="2800" b="1" dirty="0" err="1"/>
              <a:t>Trachta</a:t>
            </a:r>
            <a:endParaRPr lang="sk-SK" sz="2800" b="1" dirty="0"/>
          </a:p>
          <a:p>
            <a:pPr marL="342900" indent="-342900" algn="r">
              <a:buFont typeface="Wingdings" panose="05000000000000000000" pitchFamily="2" charset="2"/>
              <a:buChar char="§"/>
            </a:pPr>
            <a:r>
              <a:rPr lang="sk-SK" sz="2200" dirty="0" err="1"/>
              <a:t>Pediatric</a:t>
            </a:r>
            <a:r>
              <a:rPr lang="sk-SK" sz="2200" dirty="0"/>
              <a:t> </a:t>
            </a:r>
            <a:r>
              <a:rPr lang="sk-SK" sz="2200" dirty="0" err="1"/>
              <a:t>surgeon</a:t>
            </a:r>
            <a:r>
              <a:rPr lang="sk-SK" sz="2200" dirty="0"/>
              <a:t> </a:t>
            </a:r>
          </a:p>
          <a:p>
            <a:pPr algn="r"/>
            <a:r>
              <a:rPr lang="sk-SK" sz="2200" dirty="0"/>
              <a:t>in </a:t>
            </a:r>
            <a:r>
              <a:rPr lang="sk-SK" sz="2200" dirty="0" err="1"/>
              <a:t>University</a:t>
            </a:r>
            <a:r>
              <a:rPr lang="sk-SK" sz="2200" dirty="0"/>
              <a:t> </a:t>
            </a:r>
            <a:r>
              <a:rPr lang="sk-SK" sz="2200" dirty="0" err="1"/>
              <a:t>hospital</a:t>
            </a:r>
            <a:endParaRPr lang="sk-SK" sz="2200" dirty="0"/>
          </a:p>
          <a:p>
            <a:pPr algn="r"/>
            <a:r>
              <a:rPr lang="sk-SK" sz="2200" dirty="0" err="1"/>
              <a:t>Motol</a:t>
            </a:r>
            <a:r>
              <a:rPr lang="sk-SK" sz="2200" dirty="0"/>
              <a:t> </a:t>
            </a:r>
            <a:r>
              <a:rPr lang="sk-SK" sz="2200" dirty="0" err="1"/>
              <a:t>Prague</a:t>
            </a:r>
            <a:endParaRPr lang="sk-SK" sz="2200" dirty="0"/>
          </a:p>
          <a:p>
            <a:pPr marL="342900" indent="-342900" algn="r">
              <a:buFont typeface="Wingdings" panose="05000000000000000000" pitchFamily="2" charset="2"/>
              <a:buChar char="§"/>
            </a:pPr>
            <a:r>
              <a:rPr lang="sk-SK" sz="2200" dirty="0"/>
              <a:t>10 </a:t>
            </a:r>
            <a:r>
              <a:rPr lang="sk-SK" sz="2200" dirty="0" err="1"/>
              <a:t>missions</a:t>
            </a:r>
            <a:r>
              <a:rPr lang="sk-SK" sz="2200" dirty="0"/>
              <a:t>- </a:t>
            </a:r>
          </a:p>
          <a:p>
            <a:pPr algn="r"/>
            <a:r>
              <a:rPr lang="sk-SK" sz="2200" u="sng" dirty="0"/>
              <a:t>3x DR </a:t>
            </a:r>
            <a:r>
              <a:rPr lang="sk-SK" sz="2200" u="sng" dirty="0" err="1"/>
              <a:t>Congo</a:t>
            </a:r>
            <a:r>
              <a:rPr lang="sk-SK" sz="2200" u="sng" dirty="0"/>
              <a:t>, Haiti, </a:t>
            </a:r>
          </a:p>
          <a:p>
            <a:pPr algn="r"/>
            <a:r>
              <a:rPr lang="sk-SK" sz="2200" u="sng" dirty="0"/>
              <a:t>South </a:t>
            </a:r>
            <a:r>
              <a:rPr lang="sk-SK" sz="2200" u="sng" dirty="0" err="1"/>
              <a:t>Sudan</a:t>
            </a:r>
            <a:r>
              <a:rPr lang="sk-SK" sz="2200" u="sng" dirty="0"/>
              <a:t>, Syria,</a:t>
            </a:r>
          </a:p>
          <a:p>
            <a:pPr algn="r"/>
            <a:r>
              <a:rPr lang="sk-SK" sz="2200" u="sng" dirty="0"/>
              <a:t> </a:t>
            </a:r>
            <a:r>
              <a:rPr lang="sk-SK" sz="2200" u="sng" dirty="0" err="1"/>
              <a:t>Yemen</a:t>
            </a:r>
            <a:r>
              <a:rPr lang="sk-SK" sz="2200" u="sng" dirty="0"/>
              <a:t>, </a:t>
            </a:r>
            <a:r>
              <a:rPr lang="sk-SK" sz="2200" u="sng" dirty="0" err="1"/>
              <a:t>Liberia</a:t>
            </a:r>
            <a:r>
              <a:rPr lang="sk-SK" sz="2200" u="sng" dirty="0"/>
              <a:t>, </a:t>
            </a:r>
          </a:p>
          <a:p>
            <a:pPr algn="r"/>
            <a:r>
              <a:rPr lang="sk-SK" sz="2200" u="sng" dirty="0" err="1"/>
              <a:t>Ivory</a:t>
            </a:r>
            <a:r>
              <a:rPr lang="sk-SK" sz="2200" u="sng" dirty="0"/>
              <a:t> </a:t>
            </a:r>
            <a:r>
              <a:rPr lang="sk-SK" sz="2200" u="sng" dirty="0" err="1"/>
              <a:t>Coast</a:t>
            </a:r>
            <a:r>
              <a:rPr lang="sk-SK" sz="2200" u="sng" dirty="0"/>
              <a:t>, </a:t>
            </a:r>
          </a:p>
          <a:p>
            <a:pPr algn="r"/>
            <a:r>
              <a:rPr lang="sk-SK" sz="2200" u="sng" dirty="0" err="1"/>
              <a:t>Central</a:t>
            </a:r>
            <a:r>
              <a:rPr lang="sk-SK" sz="2200" u="sng" dirty="0"/>
              <a:t> </a:t>
            </a:r>
            <a:r>
              <a:rPr lang="sk-SK" sz="2200" u="sng" dirty="0" err="1"/>
              <a:t>African</a:t>
            </a:r>
            <a:r>
              <a:rPr lang="sk-SK" sz="2200" u="sng" dirty="0"/>
              <a:t> </a:t>
            </a:r>
            <a:r>
              <a:rPr lang="sk-SK" sz="2200" u="sng" dirty="0" err="1"/>
              <a:t>republic</a:t>
            </a:r>
            <a:endParaRPr lang="sk-SK" sz="2200" u="sng" dirty="0"/>
          </a:p>
        </p:txBody>
      </p:sp>
      <p:pic>
        <p:nvPicPr>
          <p:cNvPr id="10" name="Obrázok 9" descr="Obrázok, na ktorom je vnútri, osoba, stojaci, miestnosť&#10;&#10;Automaticky generovaný popis">
            <a:extLst>
              <a:ext uri="{FF2B5EF4-FFF2-40B4-BE49-F238E27FC236}">
                <a16:creationId xmlns:a16="http://schemas.microsoft.com/office/drawing/2014/main" id="{43A60AD0-A349-4FD6-81A3-C7AEB0844A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144"/>
          <a:stretch/>
        </p:blipFill>
        <p:spPr>
          <a:xfrm>
            <a:off x="2537069" y="1209608"/>
            <a:ext cx="3285422" cy="3045130"/>
          </a:xfrm>
          <a:prstGeom prst="rect">
            <a:avLst/>
          </a:prstGeom>
        </p:spPr>
      </p:pic>
      <p:pic>
        <p:nvPicPr>
          <p:cNvPr id="12" name="Obrázok 11" descr="Obrázok, na ktorom je osoba, vonkajšie, chlapec, budova&#10;&#10;Automaticky generovaný popis">
            <a:extLst>
              <a:ext uri="{FF2B5EF4-FFF2-40B4-BE49-F238E27FC236}">
                <a16:creationId xmlns:a16="http://schemas.microsoft.com/office/drawing/2014/main" id="{0538A497-4736-4C3E-B2E5-4D8176C5D36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4371" y="2873232"/>
            <a:ext cx="2812291" cy="2874771"/>
          </a:xfrm>
          <a:prstGeom prst="rect">
            <a:avLst/>
          </a:prstGeom>
        </p:spPr>
      </p:pic>
      <p:pic>
        <p:nvPicPr>
          <p:cNvPr id="24" name="Obrázok 23" descr="Obrázok, na ktorom je znak, jedlo, muž&#10;&#10;Automaticky generovaný popis">
            <a:extLst>
              <a:ext uri="{FF2B5EF4-FFF2-40B4-BE49-F238E27FC236}">
                <a16:creationId xmlns:a16="http://schemas.microsoft.com/office/drawing/2014/main" id="{7440ACAE-7A04-43DA-80C5-153A968370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1" t="-1390" r="16220" b="1390"/>
          <a:stretch/>
        </p:blipFill>
        <p:spPr>
          <a:xfrm>
            <a:off x="5432886" y="4374418"/>
            <a:ext cx="1557304" cy="2381250"/>
          </a:xfrm>
          <a:prstGeom prst="rect">
            <a:avLst/>
          </a:prstGeom>
        </p:spPr>
      </p:pic>
      <p:pic>
        <p:nvPicPr>
          <p:cNvPr id="26" name="Obrázok 25" descr="Obrázok, na ktorom je osoba, vnútri, scéna, miestnosť&#10;&#10;Automaticky generovaný popis">
            <a:extLst>
              <a:ext uri="{FF2B5EF4-FFF2-40B4-BE49-F238E27FC236}">
                <a16:creationId xmlns:a16="http://schemas.microsoft.com/office/drawing/2014/main" id="{5FC7E771-012D-4ADD-91F3-0E4FA0DF77F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50" y="4484131"/>
            <a:ext cx="3393030" cy="1915177"/>
          </a:xfrm>
          <a:prstGeom prst="rect">
            <a:avLst/>
          </a:prstGeom>
        </p:spPr>
      </p:pic>
      <p:pic>
        <p:nvPicPr>
          <p:cNvPr id="3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4FF4F85F-F0C5-4572-96D8-40ECA182C8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3244" y="25410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0924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729</TotalTime>
  <Words>330</Words>
  <Application>Microsoft Office PowerPoint</Application>
  <PresentationFormat>Widescreen</PresentationFormat>
  <Paragraphs>111</Paragraphs>
  <Slides>13</Slides>
  <Notes>9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Courier New</vt:lpstr>
      <vt:lpstr>Wingdings</vt:lpstr>
      <vt:lpstr>Motiv Office</vt:lpstr>
      <vt:lpstr>Doctors without borders</vt:lpstr>
      <vt:lpstr>Introduction</vt:lpstr>
      <vt:lpstr>What?</vt:lpstr>
      <vt:lpstr>History</vt:lpstr>
      <vt:lpstr>Where?</vt:lpstr>
      <vt:lpstr>Values</vt:lpstr>
      <vt:lpstr>Who?</vt:lpstr>
      <vt:lpstr>Targets</vt:lpstr>
      <vt:lpstr>People</vt:lpstr>
      <vt:lpstr>Topics</vt:lpstr>
      <vt:lpstr>Conclusion</vt:lpstr>
      <vt:lpstr>PowerPoint Presentation</vt:lpstr>
      <vt:lpstr>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Doctors without borders</dc:title>
  <dc:creator>Markéta Šenková</dc:creator>
  <cp:lastModifiedBy>User</cp:lastModifiedBy>
  <cp:revision>72</cp:revision>
  <dcterms:created xsi:type="dcterms:W3CDTF">2020-03-29T09:17:14Z</dcterms:created>
  <dcterms:modified xsi:type="dcterms:W3CDTF">2021-12-09T05:17:07Z</dcterms:modified>
</cp:coreProperties>
</file>