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ic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Pedagogika (</a:t>
            </a:r>
            <a:r>
              <a:rPr lang="cs-CZ" dirty="0" err="1"/>
              <a:t>bp4005</a:t>
            </a:r>
            <a:r>
              <a:rPr lang="cs-CZ" dirty="0"/>
              <a:t>, </a:t>
            </a:r>
            <a:r>
              <a:rPr lang="cs-CZ" dirty="0" err="1"/>
              <a:t>bk4005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Úvodní přednáška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568910"/>
            <a:ext cx="11361600" cy="2659090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: Vladimír Jůva (Katedra pedagogiky sportu)</a:t>
            </a:r>
            <a:br>
              <a:rPr lang="cs-CZ" sz="2800" dirty="0"/>
            </a:br>
            <a:r>
              <a:rPr lang="cs-CZ" sz="2800" b="1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: </a:t>
            </a:r>
          </a:p>
          <a:p>
            <a:pPr algn="ctr">
              <a:defRPr/>
            </a:pPr>
            <a:r>
              <a:rPr lang="cs-CZ" sz="2800" dirty="0"/>
              <a:t>Mgr. Lucie </a:t>
            </a:r>
            <a:r>
              <a:rPr lang="cs-CZ" sz="2800" dirty="0" err="1"/>
              <a:t>Grajciarová</a:t>
            </a:r>
            <a:endParaRPr lang="cs-CZ" sz="2800" dirty="0"/>
          </a:p>
          <a:p>
            <a:pPr algn="ctr">
              <a:defRPr/>
            </a:pPr>
            <a:r>
              <a:rPr lang="cs-CZ" sz="2800" dirty="0"/>
              <a:t>Mgr. Kateřina Jakubcová</a:t>
            </a:r>
          </a:p>
          <a:p>
            <a:pPr algn="ctr">
              <a:defRPr/>
            </a:pPr>
            <a:r>
              <a:rPr lang="cs-CZ" sz="2800" dirty="0"/>
              <a:t>PhDr. Jakub </a:t>
            </a:r>
            <a:r>
              <a:rPr lang="cs-CZ" sz="2800" dirty="0" err="1"/>
              <a:t>Forýtek</a:t>
            </a:r>
            <a:r>
              <a:rPr lang="cs-CZ" sz="2800" dirty="0"/>
              <a:t>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8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9652"/>
            <a:ext cx="11017298" cy="5471651"/>
          </a:xfrm>
        </p:spPr>
        <p:txBody>
          <a:bodyPr/>
          <a:lstStyle/>
          <a:p>
            <a:pPr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2001. 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2010.</a:t>
            </a:r>
          </a:p>
          <a:p>
            <a:pPr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</a:t>
            </a:r>
          </a:p>
          <a:p>
            <a:r>
              <a:rPr lang="cs-CZ" dirty="0"/>
              <a:t>Aktuální informace v časopisech a na webových stranách: </a:t>
            </a: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…, MŠMT, Národní pedagogický institut České republiky – </a:t>
            </a:r>
            <a:r>
              <a:rPr lang="cs-CZ" dirty="0">
                <a:hlinkClick r:id="rId2"/>
              </a:rPr>
              <a:t>www.npicr.cz</a:t>
            </a: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84</TotalTime>
  <Words>590</Words>
  <Application>Microsoft Office PowerPoint</Application>
  <PresentationFormat>Širokoúhlá obrazovka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Symbol</vt:lpstr>
      <vt:lpstr>Tahoma</vt:lpstr>
      <vt:lpstr>Wingdings</vt:lpstr>
      <vt:lpstr>Prezentace_MU_CZ</vt:lpstr>
      <vt:lpstr>Pedagogika (bp4005, bk4005) Úvodní přednáška</vt:lpstr>
      <vt:lpstr>Požadavky k ukončení předmětu pedagogika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19</cp:revision>
  <cp:lastPrinted>2020-10-06T09:00:51Z</cp:lastPrinted>
  <dcterms:created xsi:type="dcterms:W3CDTF">2020-10-05T06:18:46Z</dcterms:created>
  <dcterms:modified xsi:type="dcterms:W3CDTF">2021-09-10T09:35:20Z</dcterms:modified>
</cp:coreProperties>
</file>