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68" d="100"/>
          <a:sy n="68" d="100"/>
        </p:scale>
        <p:origin x="18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A33/116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na semináři (2x povolená absence)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prezentací:</a:t>
            </a:r>
            <a:r>
              <a:rPr lang="cs-CZ" sz="1200" dirty="0"/>
              <a:t>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</TotalTime>
  <Words>214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bp (bk) 4023 Příprava k praxi</dc:title>
  <dc:creator>Michal Roček</dc:creator>
  <cp:lastModifiedBy>Michal Roček</cp:lastModifiedBy>
  <cp:revision>6</cp:revision>
  <cp:lastPrinted>1601-01-01T00:00:00Z</cp:lastPrinted>
  <dcterms:created xsi:type="dcterms:W3CDTF">2020-10-03T15:14:05Z</dcterms:created>
  <dcterms:modified xsi:type="dcterms:W3CDTF">2021-05-10T09:13:36Z</dcterms:modified>
</cp:coreProperties>
</file>