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6" r:id="rId2"/>
    <p:sldId id="257" r:id="rId3"/>
    <p:sldId id="258" r:id="rId4"/>
    <p:sldId id="264" r:id="rId5"/>
    <p:sldId id="263" r:id="rId6"/>
    <p:sldId id="265" r:id="rId7"/>
    <p:sldId id="267" r:id="rId8"/>
    <p:sldId id="260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38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3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8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2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67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28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31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92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9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99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9/20/2021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46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05" r:id="rId6"/>
    <p:sldLayoutId id="2147483801" r:id="rId7"/>
    <p:sldLayoutId id="2147483802" r:id="rId8"/>
    <p:sldLayoutId id="2147483803" r:id="rId9"/>
    <p:sldLayoutId id="2147483804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7FF5DF-4BDB-43C9-BBB9-7B562E84D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Prezentace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3E9B5F-9D9D-4612-8FBD-4783AEAA7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r>
              <a:rPr lang="cs-CZ" sz="3200" dirty="0"/>
              <a:t>Jan Kozina , 444892</a:t>
            </a:r>
          </a:p>
          <a:p>
            <a:pPr algn="l"/>
            <a:endParaRPr lang="cs-CZ" dirty="0"/>
          </a:p>
        </p:txBody>
      </p:sp>
      <p:pic>
        <p:nvPicPr>
          <p:cNvPr id="4" name="Picture 3" descr="Místnost s barevnými židlemi">
            <a:extLst>
              <a:ext uri="{FF2B5EF4-FFF2-40B4-BE49-F238E27FC236}">
                <a16:creationId xmlns:a16="http://schemas.microsoft.com/office/drawing/2014/main" id="{4A5607F7-040B-4BF8-91A8-B02D238008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51" r="17610" b="-2"/>
          <a:stretch/>
        </p:blipFill>
        <p:spPr>
          <a:xfrm>
            <a:off x="-8" y="762006"/>
            <a:ext cx="5948805" cy="6095979"/>
          </a:xfrm>
          <a:custGeom>
            <a:avLst/>
            <a:gdLst/>
            <a:ahLst/>
            <a:cxnLst/>
            <a:rect l="l" t="t" r="r" b="b"/>
            <a:pathLst>
              <a:path w="5948805" h="6095979">
                <a:moveTo>
                  <a:pt x="1573832" y="765"/>
                </a:moveTo>
                <a:cubicBezTo>
                  <a:pt x="1940190" y="-10734"/>
                  <a:pt x="2329345" y="109280"/>
                  <a:pt x="2734663" y="238687"/>
                </a:cubicBezTo>
                <a:cubicBezTo>
                  <a:pt x="4118244" y="680647"/>
                  <a:pt x="5296697" y="1302752"/>
                  <a:pt x="5668316" y="3639516"/>
                </a:cubicBezTo>
                <a:cubicBezTo>
                  <a:pt x="5788298" y="4393559"/>
                  <a:pt x="5890546" y="5142244"/>
                  <a:pt x="5937022" y="5865869"/>
                </a:cubicBezTo>
                <a:lnTo>
                  <a:pt x="5948805" y="6095979"/>
                </a:lnTo>
                <a:lnTo>
                  <a:pt x="0" y="6095979"/>
                </a:lnTo>
                <a:lnTo>
                  <a:pt x="0" y="1621672"/>
                </a:lnTo>
                <a:lnTo>
                  <a:pt x="36310" y="1518814"/>
                </a:lnTo>
                <a:cubicBezTo>
                  <a:pt x="109805" y="1321982"/>
                  <a:pt x="192755" y="1133640"/>
                  <a:pt x="287891" y="956872"/>
                </a:cubicBezTo>
                <a:cubicBezTo>
                  <a:pt x="669453" y="247734"/>
                  <a:pt x="1102800" y="15549"/>
                  <a:pt x="1573832" y="765"/>
                </a:cubicBez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47DB6CD-8E9E-4643-B3B6-01BD80429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208197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37FF5-EB97-4150-9252-CE44FFD0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Stadia přípravy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546CF-F100-4CC1-9CB1-2C10D4CF8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4572000" cy="3818083"/>
          </a:xfrm>
        </p:spPr>
        <p:txBody>
          <a:bodyPr>
            <a:normAutofit/>
          </a:bodyPr>
          <a:lstStyle/>
          <a:p>
            <a:r>
              <a:rPr lang="cs-CZ" dirty="0"/>
              <a:t>Cíl</a:t>
            </a:r>
          </a:p>
          <a:p>
            <a:r>
              <a:rPr lang="cs-CZ" dirty="0"/>
              <a:t>Základní příprava</a:t>
            </a:r>
          </a:p>
          <a:p>
            <a:r>
              <a:rPr lang="cs-CZ" dirty="0"/>
              <a:t>Struktura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0077B4D0-9BED-4C1B-BE7C-21FF1EC1317D}"/>
              </a:ext>
            </a:extLst>
          </p:cNvPr>
          <p:cNvSpPr txBox="1">
            <a:spLocks/>
          </p:cNvSpPr>
          <p:nvPr/>
        </p:nvSpPr>
        <p:spPr>
          <a:xfrm>
            <a:off x="5842000" y="2404533"/>
            <a:ext cx="4572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F56FF2CA-52AD-46B3-B4E4-D6646320FA8C}"/>
              </a:ext>
            </a:extLst>
          </p:cNvPr>
          <p:cNvSpPr txBox="1">
            <a:spLocks/>
          </p:cNvSpPr>
          <p:nvPr/>
        </p:nvSpPr>
        <p:spPr>
          <a:xfrm>
            <a:off x="5435600" y="2286000"/>
            <a:ext cx="45720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Srozumitelná podoba</a:t>
            </a:r>
          </a:p>
          <a:p>
            <a:r>
              <a:rPr lang="cs-CZ" dirty="0"/>
              <a:t>Provedení prezentace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(</a:t>
            </a:r>
            <a:r>
              <a:rPr lang="cs-CZ" sz="2000" dirty="0" err="1"/>
              <a:t>Jay</a:t>
            </a:r>
            <a:r>
              <a:rPr lang="cs-CZ" sz="2000" dirty="0"/>
              <a:t> a </a:t>
            </a:r>
            <a:r>
              <a:rPr lang="cs-CZ" sz="2000" dirty="0" err="1"/>
              <a:t>Templar</a:t>
            </a:r>
            <a:r>
              <a:rPr lang="cs-CZ" sz="2000" dirty="0"/>
              <a:t>, 2006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57356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3044A-981E-4FB2-938C-BD55B7134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532D75-3FFA-469E-AA67-4C20CCCBD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8083"/>
          </a:xfrm>
        </p:spPr>
        <p:txBody>
          <a:bodyPr/>
          <a:lstStyle/>
          <a:p>
            <a:r>
              <a:rPr lang="cs-CZ" dirty="0"/>
              <a:t>Čeho chceme dosáhnout?</a:t>
            </a:r>
          </a:p>
          <a:p>
            <a:r>
              <a:rPr lang="cs-CZ" dirty="0"/>
              <a:t>K čemu je tato prezentace?</a:t>
            </a:r>
          </a:p>
          <a:p>
            <a:r>
              <a:rPr lang="cs-CZ" dirty="0"/>
              <a:t>Jakou ideu chceme prodat?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0BEEF9C4-BF75-4ADF-A3E6-941C9312C196}"/>
              </a:ext>
            </a:extLst>
          </p:cNvPr>
          <p:cNvCxnSpPr/>
          <p:nvPr/>
        </p:nvCxnSpPr>
        <p:spPr>
          <a:xfrm>
            <a:off x="6279299" y="3252248"/>
            <a:ext cx="14611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6B6B5406-9AF9-45B2-9B08-1A4FBD109330}"/>
              </a:ext>
            </a:extLst>
          </p:cNvPr>
          <p:cNvSpPr txBox="1">
            <a:spLocks/>
          </p:cNvSpPr>
          <p:nvPr/>
        </p:nvSpPr>
        <p:spPr>
          <a:xfrm>
            <a:off x="7909089" y="2662959"/>
            <a:ext cx="4095946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dirty="0"/>
              <a:t>Jak se dostanu k výsledku? </a:t>
            </a:r>
          </a:p>
        </p:txBody>
      </p:sp>
    </p:spTree>
    <p:extLst>
      <p:ext uri="{BB962C8B-B14F-4D97-AF65-F5344CB8AC3E}">
        <p14:creationId xmlns:p14="http://schemas.microsoft.com/office/powerpoint/2010/main" val="248325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BE6CF-048D-4AF5-B76B-0C469FDB8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příprava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07C84E-2C26-41F3-9A63-475EA4E51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Zákazník, posluchač</a:t>
            </a:r>
          </a:p>
          <a:p>
            <a:r>
              <a:rPr lang="cs-CZ" dirty="0"/>
              <a:t>Vlastní produkt nebo služba </a:t>
            </a:r>
          </a:p>
          <a:p>
            <a:r>
              <a:rPr lang="cs-CZ" dirty="0"/>
              <a:t>Společná historie </a:t>
            </a:r>
          </a:p>
          <a:p>
            <a:r>
              <a:rPr lang="cs-CZ" dirty="0"/>
              <a:t>Fakta podkládající Vaší argumentaci </a:t>
            </a:r>
          </a:p>
        </p:txBody>
      </p:sp>
    </p:spTree>
    <p:extLst>
      <p:ext uri="{BB962C8B-B14F-4D97-AF65-F5344CB8AC3E}">
        <p14:creationId xmlns:p14="http://schemas.microsoft.com/office/powerpoint/2010/main" val="299085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70539-E45E-4A09-AA75-C9CE80AC1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C86444-E998-4243-807C-F2A570CB3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6366933" cy="381808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Úvod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Situace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Problém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Možnosti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Návrh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Shrnutí </a:t>
            </a:r>
          </a:p>
        </p:txBody>
      </p:sp>
    </p:spTree>
    <p:extLst>
      <p:ext uri="{BB962C8B-B14F-4D97-AF65-F5344CB8AC3E}">
        <p14:creationId xmlns:p14="http://schemas.microsoft.com/office/powerpoint/2010/main" val="1827528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84D5D-29E5-41E9-92FF-CC843E370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Srozumitelná podoba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CA9A64-2153-401F-B9B4-F5A711B15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</a:t>
            </a:r>
          </a:p>
          <a:p>
            <a:r>
              <a:rPr lang="cs-CZ" dirty="0"/>
              <a:t>Volba správných slov</a:t>
            </a:r>
          </a:p>
          <a:p>
            <a:r>
              <a:rPr lang="cs-CZ" dirty="0"/>
              <a:t>Gesta, mimika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76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80C73-C753-4434-8789-4A9B83AA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 prezentace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FE9417-C416-4A04-9D7A-B68CE3BF9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Praktické tipy:</a:t>
            </a:r>
          </a:p>
          <a:p>
            <a:pPr lvl="1"/>
            <a:r>
              <a:rPr lang="cs-CZ" dirty="0"/>
              <a:t>Jeden snímek – jedna myšlenka</a:t>
            </a:r>
          </a:p>
          <a:p>
            <a:pPr lvl="1"/>
            <a:r>
              <a:rPr lang="cs-CZ" dirty="0"/>
              <a:t>Bezpatkové písmo </a:t>
            </a:r>
          </a:p>
          <a:p>
            <a:pPr lvl="1"/>
            <a:r>
              <a:rPr lang="cs-CZ" dirty="0"/>
              <a:t>Pravidlo 5x5</a:t>
            </a:r>
          </a:p>
          <a:p>
            <a:pPr lvl="1"/>
            <a:r>
              <a:rPr lang="cs-CZ" dirty="0"/>
              <a:t>Kontrastní písmo a pozadí </a:t>
            </a:r>
          </a:p>
          <a:p>
            <a:pPr lvl="1"/>
            <a:r>
              <a:rPr lang="cs-CZ" dirty="0"/>
              <a:t>Zvýrazňování v textu </a:t>
            </a:r>
          </a:p>
          <a:p>
            <a:pPr marL="914400" lvl="2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297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7AA01-CE8A-40DE-97A9-944E5ED1A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Minimální velikost písma 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AA006-1D70-4293-8A23-FD53F8705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200" dirty="0"/>
              <a:t>Velikost 12</a:t>
            </a:r>
          </a:p>
          <a:p>
            <a:pPr marL="0" indent="0">
              <a:buNone/>
            </a:pPr>
            <a:r>
              <a:rPr lang="cs-CZ" sz="1400" dirty="0"/>
              <a:t>Velikost 14</a:t>
            </a:r>
          </a:p>
          <a:p>
            <a:pPr marL="0" indent="0">
              <a:buNone/>
            </a:pPr>
            <a:r>
              <a:rPr lang="cs-CZ" sz="1600" dirty="0"/>
              <a:t>Velikost 16</a:t>
            </a:r>
          </a:p>
          <a:p>
            <a:pPr marL="0" indent="0">
              <a:buNone/>
            </a:pPr>
            <a:r>
              <a:rPr lang="cs-CZ" sz="1800" dirty="0"/>
              <a:t>Velikost 18</a:t>
            </a:r>
          </a:p>
          <a:p>
            <a:pPr marL="0" indent="0">
              <a:buNone/>
            </a:pPr>
            <a:r>
              <a:rPr lang="cs-CZ" sz="2000" dirty="0"/>
              <a:t>Velikost 20</a:t>
            </a:r>
          </a:p>
          <a:p>
            <a:pPr marL="0" indent="0">
              <a:buNone/>
            </a:pPr>
            <a:r>
              <a:rPr lang="cs-CZ" sz="2400" dirty="0"/>
              <a:t>Velikost 24</a:t>
            </a:r>
          </a:p>
          <a:p>
            <a:pPr marL="0" indent="0">
              <a:buNone/>
            </a:pPr>
            <a:r>
              <a:rPr lang="cs-CZ" dirty="0"/>
              <a:t>Velikost 28</a:t>
            </a:r>
          </a:p>
          <a:p>
            <a:pPr marL="0" indent="0">
              <a:buNone/>
            </a:pPr>
            <a:r>
              <a:rPr lang="cs-CZ" sz="3200" dirty="0"/>
              <a:t>Velikost 32</a:t>
            </a:r>
          </a:p>
        </p:txBody>
      </p:sp>
    </p:spTree>
    <p:extLst>
      <p:ext uri="{BB962C8B-B14F-4D97-AF65-F5344CB8AC3E}">
        <p14:creationId xmlns:p14="http://schemas.microsoft.com/office/powerpoint/2010/main" val="361470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6E679-085A-4426-99FE-4A98A0968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FD61F5-89A7-47DA-BCDA-B22D350E1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 kritérií:</a:t>
            </a:r>
          </a:p>
          <a:p>
            <a:r>
              <a:rPr lang="cs-CZ" dirty="0"/>
              <a:t>Po (9:00) – </a:t>
            </a:r>
          </a:p>
          <a:p>
            <a:r>
              <a:rPr lang="cs-CZ" dirty="0"/>
              <a:t>Po (16:00) - </a:t>
            </a:r>
          </a:p>
          <a:p>
            <a:r>
              <a:rPr lang="cs-CZ" dirty="0"/>
              <a:t>Út (9:00) – </a:t>
            </a:r>
          </a:p>
          <a:p>
            <a:r>
              <a:rPr lang="cs-CZ" dirty="0"/>
              <a:t>St (</a:t>
            </a:r>
            <a:r>
              <a:rPr lang="cs-CZ"/>
              <a:t>13:00) - </a:t>
            </a:r>
            <a:endParaRPr lang="cs-CZ" dirty="0"/>
          </a:p>
          <a:p>
            <a:r>
              <a:rPr lang="cs-CZ" dirty="0"/>
              <a:t>St (15:00) - </a:t>
            </a:r>
          </a:p>
        </p:txBody>
      </p:sp>
    </p:spTree>
    <p:extLst>
      <p:ext uri="{BB962C8B-B14F-4D97-AF65-F5344CB8AC3E}">
        <p14:creationId xmlns:p14="http://schemas.microsoft.com/office/powerpoint/2010/main" val="143378897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RegularSeed_2SEEDS">
      <a:dk1>
        <a:srgbClr val="000000"/>
      </a:dk1>
      <a:lt1>
        <a:srgbClr val="FFFFFF"/>
      </a:lt1>
      <a:dk2>
        <a:srgbClr val="35221E"/>
      </a:dk2>
      <a:lt2>
        <a:srgbClr val="E2E5E8"/>
      </a:lt2>
      <a:accent1>
        <a:srgbClr val="B1723B"/>
      </a:accent1>
      <a:accent2>
        <a:srgbClr val="C3524D"/>
      </a:accent2>
      <a:accent3>
        <a:srgbClr val="B1A446"/>
      </a:accent3>
      <a:accent4>
        <a:srgbClr val="3BADB1"/>
      </a:accent4>
      <a:accent5>
        <a:srgbClr val="4D8EC3"/>
      </a:accent5>
      <a:accent6>
        <a:srgbClr val="3B4AB1"/>
      </a:accent6>
      <a:hlink>
        <a:srgbClr val="3F84BF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80</TotalTime>
  <Words>147</Words>
  <Application>Microsoft Office PowerPoint</Application>
  <PresentationFormat>Širokoúhlá obrazovka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Avenir Next LT Pro Light</vt:lpstr>
      <vt:lpstr>Sitka Subheading</vt:lpstr>
      <vt:lpstr>Wingdings</vt:lpstr>
      <vt:lpstr>PebbleVTI</vt:lpstr>
      <vt:lpstr>Prezentace</vt:lpstr>
      <vt:lpstr>Stadia přípravy </vt:lpstr>
      <vt:lpstr>Cíl</vt:lpstr>
      <vt:lpstr>Základní příprava </vt:lpstr>
      <vt:lpstr>Struktura </vt:lpstr>
      <vt:lpstr>Srozumitelná podoba </vt:lpstr>
      <vt:lpstr>Provedení prezentace </vt:lpstr>
      <vt:lpstr>Minimální velikost písma 24</vt:lpstr>
      <vt:lpstr>Hodnocení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Jan Kozina</dc:creator>
  <cp:lastModifiedBy>Jan Kozina</cp:lastModifiedBy>
  <cp:revision>1</cp:revision>
  <dcterms:created xsi:type="dcterms:W3CDTF">2021-09-20T04:58:14Z</dcterms:created>
  <dcterms:modified xsi:type="dcterms:W3CDTF">2021-09-20T06:18:14Z</dcterms:modified>
</cp:coreProperties>
</file>