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4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6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AE428-D222-42D0-9625-6BB22AD00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713A6A-EA55-4C6C-AD91-FA168B635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0DCE9B-FA20-485A-9052-C798C367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24385-9A7F-42D9-A7D0-06C783C0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460A5-42CA-4FF6-8765-2FD693E6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88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B349E-64BC-4909-9F32-2D58084F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F8B4AF-8902-4182-B220-C6B4B6044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84DF7-12E7-4FC9-B6FB-A1F78F8CC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8AD5B4-4380-4BCD-B58B-DDC64C30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F31317-34E4-4886-85A1-8499D388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56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5284A36-ED84-42B0-8603-99A9B6963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3F11D9-FE70-4CB0-AA48-C9F983AC7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A2198C-D6ED-4DE3-8260-6F334CAA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5D7284-FD76-4840-8064-9BD73539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1F1835-1537-482D-A2C8-2F9347D5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556F0-392A-4776-9EA1-67348520D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DC537-3DB6-44AD-B284-AB234746C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43AB71-6A26-4004-92F4-EA4C4CC6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EB5707-D134-44C2-8586-1F56A7390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F0DCF-197F-4B01-B0AA-9433315C9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1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E6C95-4152-4A78-853F-E924F36F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24AA40-728C-44F5-9FAE-65E24138E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288003-2273-4C00-A568-AC8244FA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06D25C-A01F-4424-8839-570BBC84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5700BE-C168-45CA-A06D-29E3BC0BB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A3F8B-DA0F-4D03-86A1-1673ACE4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242FC-748C-4B94-B94B-B8EFD5392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85F908-4DD7-44FA-94E5-CF30EC31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BCF126-B3D0-4219-9341-AF44BAB7C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C1E801-82D1-43FC-8EBC-2862DB78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338DA1-BCE9-4AB7-8612-6B985814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6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57067-4D93-42F9-93DA-18C226237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3C0B61-69EF-44BA-A6BE-A0F5F6C76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EFCF71-9D70-4332-87F3-F61657163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4349E66-4CDD-4623-8F4F-430D903A4B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DD01B86-5D36-4C1E-B17D-B9DB31E530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B1492A-17BA-4FF6-A019-ABDC5C3A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994865-3314-4574-909D-2F9673E9A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D86291D-B727-416C-8030-F01D53AA4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42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6AD20-29A0-4A33-8018-BCBB6BB40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6086D7C-B211-4BFC-A9A5-96A1A8A2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674632-54C8-4BD4-9F1D-BDAB8EC8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41C376-FACD-4F43-8FE7-A70D7B50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76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9CCFBB-4FCE-4C5A-8948-E940E2BFA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75C885-EECE-4C0D-B720-27AE3861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DF4EB2-8723-414E-805F-8834DB986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70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0A77C-4816-4BF4-BAB4-1A007587D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B6919A-EEE8-4F36-A8B5-FAEC0F668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D01623-EB38-441A-ACCA-F5F09743B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56B554-7016-44DE-AF5F-8BFE588B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FA7966-7C90-407E-B933-BD1DDB72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EFC134-F655-4F1E-AD45-350F8195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42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F6C45-A4F3-45B4-B428-3EB478EF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AF300F-3085-49B4-8C7F-1C2442885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6FD803-90A4-4368-B41B-53173AFB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B62B0C-6F31-47C2-81D8-669DC7D4F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630D7B-42F6-4AC7-9203-0AD4B77C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DB010E-C1AC-4ED7-B028-D4E6CC13C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67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9CFCAC6-78C2-48BB-920D-69F2B740E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F81DD5-751B-47D6-A221-BA01B9BE6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6C8BD8-A737-4E61-AEF9-C3DA04A47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2E75C-A2DB-4E2A-8D2F-D2F25AB55AB1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AF8704-36FE-4E1E-A728-893205778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8BF341-CC3C-47A8-AA40-7EF3FAD09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7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fsps/fak_predpisy/smernice-dekana/2020-03_Smernice_pokyny_vypracovani_ZP_bc-mgr-ri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0B5AB-A7C7-4759-BD7C-831AC3675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cs-CZ" dirty="0"/>
              <a:t>Bp4024 </a:t>
            </a:r>
            <a:r>
              <a:rPr lang="cs-CZ" b="1" dirty="0"/>
              <a:t>Manažerské minimum ve sportu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F3B494-81D1-4A71-8650-CCE2154B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12782"/>
          </a:xfrm>
        </p:spPr>
        <p:txBody>
          <a:bodyPr>
            <a:normAutofit lnSpcReduction="10000"/>
          </a:bodyPr>
          <a:lstStyle/>
          <a:p>
            <a:r>
              <a:rPr lang="cs-CZ" sz="5800" b="1" dirty="0"/>
              <a:t>Úvodní hodina</a:t>
            </a:r>
          </a:p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Jan Kozina (444892)</a:t>
            </a:r>
          </a:p>
        </p:txBody>
      </p:sp>
    </p:spTree>
    <p:extLst>
      <p:ext uri="{BB962C8B-B14F-4D97-AF65-F5344CB8AC3E}">
        <p14:creationId xmlns:p14="http://schemas.microsoft.com/office/powerpoint/2010/main" val="11650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6F81F-0E8C-4E53-A1CD-D75ACA56D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D8A46C-6104-4F30-8B68-C6137E7ED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1. Význam managementu a základní pojmy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2. Osobnost manažera jeho funkce a role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A0A0A"/>
                </a:solidFill>
                <a:effectLst/>
                <a:latin typeface="Open Sans"/>
              </a:rPr>
              <a:t>3. Základní manažerské dovednosti a jejich využití v praxi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4. Základní ekonomické pojmy – nabídka, poptávka, trh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5. Měření výkonnosti ekonomiky, inflace, nezaměstnanost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6. Bankovnictví a peníze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7. Základní pojmy marketingu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8. Organizace sportu v ČR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9. Základy podnikání ve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02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19C14-2B52-4030-B46A-1F571BF26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seminářů – bp4024/03 (9:00-9:50), bp4024/04 (16:00-16:50)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8C527E-1686-449E-962E-DD76A9E6E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7" y="1978025"/>
            <a:ext cx="4343400" cy="4351338"/>
          </a:xfrm>
        </p:spPr>
        <p:txBody>
          <a:bodyPr>
            <a:normAutofit/>
          </a:bodyPr>
          <a:lstStyle/>
          <a:p>
            <a:r>
              <a:rPr lang="cs-CZ" dirty="0"/>
              <a:t>8. 11.</a:t>
            </a:r>
          </a:p>
          <a:p>
            <a:r>
              <a:rPr lang="cs-CZ" dirty="0"/>
              <a:t>15. 11.</a:t>
            </a:r>
          </a:p>
          <a:p>
            <a:r>
              <a:rPr lang="cs-CZ" dirty="0"/>
              <a:t>22. 11. </a:t>
            </a:r>
          </a:p>
          <a:p>
            <a:r>
              <a:rPr lang="cs-CZ" dirty="0"/>
              <a:t>29. 11.</a:t>
            </a:r>
          </a:p>
          <a:p>
            <a:r>
              <a:rPr lang="cs-CZ" dirty="0"/>
              <a:t>6. 12.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E0166A1-56A0-4F73-BF84-ED70FFF307D5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4343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13. 9. – úvodní hodina (04 – zrušeno)</a:t>
            </a:r>
          </a:p>
          <a:p>
            <a:r>
              <a:rPr lang="cs-CZ" dirty="0"/>
              <a:t>20. 9. (04 – úvodní hodina)</a:t>
            </a:r>
          </a:p>
          <a:p>
            <a:r>
              <a:rPr lang="cs-CZ" dirty="0"/>
              <a:t>27. 9. – zrušeno/supl</a:t>
            </a:r>
          </a:p>
          <a:p>
            <a:r>
              <a:rPr lang="cs-CZ" dirty="0"/>
              <a:t>4. 10.</a:t>
            </a:r>
          </a:p>
          <a:p>
            <a:r>
              <a:rPr lang="cs-CZ" dirty="0"/>
              <a:t>11. 10. </a:t>
            </a:r>
          </a:p>
          <a:p>
            <a:r>
              <a:rPr lang="cs-CZ" dirty="0"/>
              <a:t>18. 10.</a:t>
            </a:r>
          </a:p>
          <a:p>
            <a:r>
              <a:rPr lang="cs-CZ" dirty="0"/>
              <a:t>25. 10.</a:t>
            </a:r>
          </a:p>
          <a:p>
            <a:r>
              <a:rPr lang="cs-CZ" dirty="0"/>
              <a:t>1. 11.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03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19C14-2B52-4030-B46A-1F571BF26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seminářů – bp4024/01 (9:00-9:50)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8C527E-1686-449E-962E-DD76A9E6E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867" y="1978025"/>
            <a:ext cx="4343400" cy="4351338"/>
          </a:xfrm>
        </p:spPr>
        <p:txBody>
          <a:bodyPr>
            <a:normAutofit/>
          </a:bodyPr>
          <a:lstStyle/>
          <a:p>
            <a:r>
              <a:rPr lang="cs-CZ" dirty="0"/>
              <a:t>9. 11.</a:t>
            </a:r>
          </a:p>
          <a:p>
            <a:r>
              <a:rPr lang="cs-CZ" dirty="0"/>
              <a:t>16. 11.</a:t>
            </a:r>
          </a:p>
          <a:p>
            <a:r>
              <a:rPr lang="cs-CZ" dirty="0"/>
              <a:t>23. 11. </a:t>
            </a:r>
          </a:p>
          <a:p>
            <a:r>
              <a:rPr lang="cs-CZ" dirty="0"/>
              <a:t>30. 11.</a:t>
            </a:r>
          </a:p>
          <a:p>
            <a:r>
              <a:rPr lang="cs-CZ" dirty="0"/>
              <a:t>7. 12.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E0166A1-56A0-4F73-BF84-ED70FFF307D5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4343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14. 9. – úvodní hodina</a:t>
            </a:r>
          </a:p>
          <a:p>
            <a:r>
              <a:rPr lang="cs-CZ" dirty="0"/>
              <a:t>21. 9.</a:t>
            </a:r>
          </a:p>
          <a:p>
            <a:r>
              <a:rPr lang="cs-CZ" dirty="0"/>
              <a:t>5. 10. – zrušeno/supl</a:t>
            </a:r>
          </a:p>
          <a:p>
            <a:r>
              <a:rPr lang="cs-CZ" dirty="0"/>
              <a:t>4. 10.</a:t>
            </a:r>
          </a:p>
          <a:p>
            <a:r>
              <a:rPr lang="cs-CZ" dirty="0"/>
              <a:t>12. 10. </a:t>
            </a:r>
          </a:p>
          <a:p>
            <a:r>
              <a:rPr lang="cs-CZ" dirty="0"/>
              <a:t>19. 10.</a:t>
            </a:r>
          </a:p>
          <a:p>
            <a:r>
              <a:rPr lang="cs-CZ" dirty="0"/>
              <a:t>26. 10.</a:t>
            </a:r>
          </a:p>
          <a:p>
            <a:r>
              <a:rPr lang="cs-CZ" dirty="0"/>
              <a:t>2. 11.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060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C9663-2C74-4805-9473-73CEB7E8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udělení zápočtu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3580C-9BB1-4C7A-AD6B-89FF32F7F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1) Seminární práce </a:t>
            </a:r>
          </a:p>
          <a:p>
            <a:pPr lvl="1"/>
            <a:r>
              <a:rPr lang="cs-CZ"/>
              <a:t>Vybírá </a:t>
            </a:r>
            <a:r>
              <a:rPr lang="cs-CZ" dirty="0"/>
              <a:t>se jedno z nabízených témat manažerských dovedností / vlastní téma</a:t>
            </a:r>
          </a:p>
          <a:p>
            <a:pPr lvl="1"/>
            <a:r>
              <a:rPr lang="cs-CZ" dirty="0"/>
              <a:t>Minimum 4 normostrany (1 800 znaků včetně mezer) vlastní práce + úvodní strana, úvod, závěr, seznam použitých zdrojů </a:t>
            </a:r>
          </a:p>
          <a:p>
            <a:pPr lvl="1"/>
            <a:r>
              <a:rPr lang="cs-CZ" dirty="0"/>
              <a:t>Nasměrovat co nejvíce do praxe, do svého sportu </a:t>
            </a:r>
          </a:p>
          <a:p>
            <a:pPr lvl="1"/>
            <a:r>
              <a:rPr lang="cs-CZ" dirty="0"/>
              <a:t>Minimum 3 zdroje (+citace!)</a:t>
            </a:r>
          </a:p>
          <a:p>
            <a:pPr lvl="1"/>
            <a:r>
              <a:rPr lang="cs-CZ" dirty="0"/>
              <a:t>Den před prezentací vložit do odevzdávárny v </a:t>
            </a:r>
            <a:r>
              <a:rPr lang="cs-CZ" dirty="0" err="1"/>
              <a:t>Isu</a:t>
            </a:r>
            <a:r>
              <a:rPr lang="cs-CZ" dirty="0"/>
              <a:t> (odevzdává pouze jeden za skupinu (pozdní odevzdání – srážka bodů) </a:t>
            </a:r>
          </a:p>
          <a:p>
            <a:pPr lvl="1"/>
            <a:r>
              <a:rPr lang="cs-CZ" dirty="0"/>
              <a:t>Max. 40 bodů</a:t>
            </a:r>
          </a:p>
        </p:txBody>
      </p:sp>
    </p:spTree>
    <p:extLst>
      <p:ext uri="{BB962C8B-B14F-4D97-AF65-F5344CB8AC3E}">
        <p14:creationId xmlns:p14="http://schemas.microsoft.com/office/powerpoint/2010/main" val="2405753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801CA-61BD-4ACA-AA40-671C53DF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Podmínky udělení zápočtu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8C17D7-9671-404E-A97E-90B7234A2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2) Prezentace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Prezentace tématu seminární práce </a:t>
            </a:r>
          </a:p>
          <a:p>
            <a:pPr lvl="1"/>
            <a:r>
              <a:rPr lang="cs-CZ" dirty="0"/>
              <a:t>15-20 min</a:t>
            </a:r>
          </a:p>
          <a:p>
            <a:pPr lvl="1"/>
            <a:r>
              <a:rPr lang="cs-CZ" dirty="0"/>
              <a:t>Den před prezentací vložit prezentaci do odevzdávárny v IS (odevzdává pouze jeden za dvojici)</a:t>
            </a:r>
          </a:p>
          <a:p>
            <a:pPr lvl="1"/>
            <a:r>
              <a:rPr lang="cs-CZ" dirty="0"/>
              <a:t>Max. 40 bodů</a:t>
            </a:r>
          </a:p>
          <a:p>
            <a:pPr marL="0" indent="0">
              <a:buNone/>
            </a:pPr>
            <a:r>
              <a:rPr lang="cs-CZ" b="1" dirty="0"/>
              <a:t>3) Aktivita k prezentaci </a:t>
            </a:r>
          </a:p>
          <a:p>
            <a:pPr lvl="1"/>
            <a:r>
              <a:rPr lang="cs-CZ" dirty="0"/>
              <a:t>Nachystat si aktivitu pro spolužáky k tématu seminární práce</a:t>
            </a:r>
          </a:p>
          <a:p>
            <a:pPr lvl="1"/>
            <a:r>
              <a:rPr lang="cs-CZ" dirty="0"/>
              <a:t>Cca 10 min</a:t>
            </a:r>
          </a:p>
          <a:p>
            <a:pPr lvl="1"/>
            <a:r>
              <a:rPr lang="cs-CZ" dirty="0"/>
              <a:t>Např. hra, dotazník, praktická ukázka</a:t>
            </a:r>
          </a:p>
          <a:p>
            <a:pPr lvl="1"/>
            <a:r>
              <a:rPr lang="cs-CZ" dirty="0"/>
              <a:t>Den před prezentací vložit náměty k aktivitě do odevzdávárny v IS (pouze jeden z dvojice) </a:t>
            </a:r>
          </a:p>
          <a:p>
            <a:pPr lvl="1"/>
            <a:r>
              <a:rPr lang="cs-CZ" dirty="0"/>
              <a:t>Max. 20 bodů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66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916EF-5F9C-4E97-B8AC-5B9AFE00E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udělení zápočtu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CA9566-B68F-47B6-AF26-8A92868F9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4) Docházka + aktivní účast</a:t>
            </a:r>
          </a:p>
          <a:p>
            <a:r>
              <a:rPr lang="cs-CZ" dirty="0"/>
              <a:t>2 absence povoleny</a:t>
            </a:r>
          </a:p>
          <a:p>
            <a:r>
              <a:rPr lang="cs-CZ" dirty="0"/>
              <a:t>Aktivní účast – bonusové body, srážka bodů </a:t>
            </a:r>
          </a:p>
        </p:txBody>
      </p:sp>
    </p:spTree>
    <p:extLst>
      <p:ext uri="{BB962C8B-B14F-4D97-AF65-F5344CB8AC3E}">
        <p14:creationId xmlns:p14="http://schemas.microsoft.com/office/powerpoint/2010/main" val="345327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750FE-FBD0-4F47-A6BE-421D1D95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2EEFE-E559-444B-B248-EB18333D4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A:	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100 – 91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B:	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90 – 81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C: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	80 – 71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D: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	70 – 61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E: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	60 – 51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F: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	50 a méně bodů – nemožnost jít ke zkoušce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81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7E23F-B21B-44F9-91BB-775D0DFE2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odkazy,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076E2F-E1B5-41EF-82B9-6AA6DB715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 náležitosti prezentace + citace</a:t>
            </a:r>
          </a:p>
          <a:p>
            <a:pPr marL="457200" lvl="1" indent="0">
              <a:buNone/>
            </a:pPr>
            <a:r>
              <a:rPr lang="cs-CZ" dirty="0">
                <a:hlinkClick r:id="rId2"/>
              </a:rPr>
              <a:t>https://is.muni.cz/do/fsps/fak_predpisy/smernice-dekana/2020-03_Smernice_pokyny_vypracovani_ZP_bc-mgr-rig.pdf</a:t>
            </a:r>
            <a:endParaRPr lang="cs-CZ" dirty="0"/>
          </a:p>
          <a:p>
            <a:r>
              <a:rPr lang="cs-CZ" dirty="0"/>
              <a:t>Doporučená literatura v katalogu předmětu </a:t>
            </a:r>
          </a:p>
        </p:txBody>
      </p:sp>
    </p:spTree>
    <p:extLst>
      <p:ext uri="{BB962C8B-B14F-4D97-AF65-F5344CB8AC3E}">
        <p14:creationId xmlns:p14="http://schemas.microsoft.com/office/powerpoint/2010/main" val="24642589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499</Words>
  <Application>Microsoft Office PowerPoint</Application>
  <PresentationFormat>Širokoúhlá obrazovka</PresentationFormat>
  <Paragraphs>78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Motiv Office</vt:lpstr>
      <vt:lpstr>Bp4024 Manažerské minimum ve sportu </vt:lpstr>
      <vt:lpstr>Osnova </vt:lpstr>
      <vt:lpstr>Přehled seminářů – bp4024/03 (9:00-9:50), bp4024/04 (16:00-16:50)</vt:lpstr>
      <vt:lpstr>Přehled seminářů – bp4024/01 (9:00-9:50)</vt:lpstr>
      <vt:lpstr>Podmínky udělení zápočtu </vt:lpstr>
      <vt:lpstr>Podmínky udělení zápočtu </vt:lpstr>
      <vt:lpstr>Podmínky udělení zápočtu </vt:lpstr>
      <vt:lpstr>Hodnocení </vt:lpstr>
      <vt:lpstr>Užitečné odkazy,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Bp4024 Manažerské minimum ve sportu </dc:title>
  <dc:creator> </dc:creator>
  <cp:lastModifiedBy>Jan Kozina</cp:lastModifiedBy>
  <cp:revision>12</cp:revision>
  <dcterms:created xsi:type="dcterms:W3CDTF">2021-02-28T19:59:47Z</dcterms:created>
  <dcterms:modified xsi:type="dcterms:W3CDTF">2021-09-14T06:17:14Z</dcterms:modified>
</cp:coreProperties>
</file>