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60" r:id="rId4"/>
    <p:sldId id="261" r:id="rId5"/>
    <p:sldId id="312" r:id="rId6"/>
    <p:sldId id="262" r:id="rId7"/>
    <p:sldId id="263" r:id="rId8"/>
    <p:sldId id="266" r:id="rId9"/>
    <p:sldId id="267" r:id="rId10"/>
    <p:sldId id="271" r:id="rId11"/>
    <p:sldId id="273" r:id="rId12"/>
    <p:sldId id="274" r:id="rId13"/>
    <p:sldId id="310" r:id="rId14"/>
    <p:sldId id="275" r:id="rId15"/>
    <p:sldId id="277" r:id="rId16"/>
    <p:sldId id="278" r:id="rId17"/>
    <p:sldId id="280" r:id="rId18"/>
    <p:sldId id="281" r:id="rId19"/>
    <p:sldId id="283" r:id="rId20"/>
    <p:sldId id="284" r:id="rId21"/>
    <p:sldId id="285" r:id="rId22"/>
    <p:sldId id="286" r:id="rId23"/>
    <p:sldId id="288" r:id="rId24"/>
    <p:sldId id="290" r:id="rId25"/>
    <p:sldId id="311" r:id="rId26"/>
    <p:sldId id="291" r:id="rId27"/>
    <p:sldId id="292" r:id="rId28"/>
    <p:sldId id="293" r:id="rId29"/>
    <p:sldId id="296" r:id="rId30"/>
    <p:sldId id="297" r:id="rId31"/>
    <p:sldId id="298" r:id="rId32"/>
    <p:sldId id="295" r:id="rId33"/>
    <p:sldId id="299" r:id="rId34"/>
    <p:sldId id="300" r:id="rId35"/>
    <p:sldId id="302" r:id="rId36"/>
    <p:sldId id="301" r:id="rId37"/>
    <p:sldId id="303" r:id="rId38"/>
    <p:sldId id="304" r:id="rId39"/>
    <p:sldId id="305" r:id="rId40"/>
    <p:sldId id="306" r:id="rId41"/>
    <p:sldId id="307" r:id="rId42"/>
    <p:sldId id="308" r:id="rId43"/>
    <p:sldId id="309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0000DC"/>
    <a:srgbClr val="91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62ADB-4AD2-4F30-9AEA-D6418F82599F}" v="1086" dt="2021-06-30T15:39:03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5" autoAdjust="0"/>
    <p:restoredTop sz="95768" autoAdjust="0"/>
  </p:normalViewPr>
  <p:slideViewPr>
    <p:cSldViewPr snapToGrid="0">
      <p:cViewPr varScale="1">
        <p:scale>
          <a:sx n="48" d="100"/>
          <a:sy n="48" d="100"/>
        </p:scale>
        <p:origin x="62" y="87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" userId="7f7b1a57-7649-47d4-a3e7-7d7000133a3e" providerId="ADAL" clId="{8EF62ADB-4AD2-4F30-9AEA-D6418F82599F}"/>
    <pc:docChg chg="undo custSel addSld delSld modSld sldOrd">
      <pc:chgData name="Michal" userId="7f7b1a57-7649-47d4-a3e7-7d7000133a3e" providerId="ADAL" clId="{8EF62ADB-4AD2-4F30-9AEA-D6418F82599F}" dt="2021-06-30T16:35:50.738" v="10192" actId="114"/>
      <pc:docMkLst>
        <pc:docMk/>
      </pc:docMkLst>
      <pc:sldChg chg="del">
        <pc:chgData name="Michal" userId="7f7b1a57-7649-47d4-a3e7-7d7000133a3e" providerId="ADAL" clId="{8EF62ADB-4AD2-4F30-9AEA-D6418F82599F}" dt="2021-06-24T08:44:35.029" v="1803" actId="47"/>
        <pc:sldMkLst>
          <pc:docMk/>
          <pc:sldMk cId="3574209601" sldId="257"/>
        </pc:sldMkLst>
      </pc:sldChg>
      <pc:sldChg chg="modSp del mod">
        <pc:chgData name="Michal" userId="7f7b1a57-7649-47d4-a3e7-7d7000133a3e" providerId="ADAL" clId="{8EF62ADB-4AD2-4F30-9AEA-D6418F82599F}" dt="2021-06-30T12:28:09.495" v="7859" actId="47"/>
        <pc:sldMkLst>
          <pc:docMk/>
          <pc:sldMk cId="3122527992" sldId="258"/>
        </pc:sldMkLst>
        <pc:spChg chg="mod">
          <ac:chgData name="Michal" userId="7f7b1a57-7649-47d4-a3e7-7d7000133a3e" providerId="ADAL" clId="{8EF62ADB-4AD2-4F30-9AEA-D6418F82599F}" dt="2021-06-23T15:58:42.378" v="85" actId="115"/>
          <ac:spMkLst>
            <pc:docMk/>
            <pc:sldMk cId="3122527992" sldId="258"/>
            <ac:spMk id="4" creationId="{DEF3E8CB-4E06-4D3E-B07A-B2CE9B92D114}"/>
          </ac:spMkLst>
        </pc:spChg>
        <pc:spChg chg="mod">
          <ac:chgData name="Michal" userId="7f7b1a57-7649-47d4-a3e7-7d7000133a3e" providerId="ADAL" clId="{8EF62ADB-4AD2-4F30-9AEA-D6418F82599F}" dt="2021-06-23T15:58:44.878" v="86" actId="115"/>
          <ac:spMkLst>
            <pc:docMk/>
            <pc:sldMk cId="3122527992" sldId="258"/>
            <ac:spMk id="6" creationId="{CE7A2B47-4843-4B35-B0D9-4D8F5AA4668A}"/>
          </ac:spMkLst>
        </pc:spChg>
        <pc:spChg chg="mod">
          <ac:chgData name="Michal" userId="7f7b1a57-7649-47d4-a3e7-7d7000133a3e" providerId="ADAL" clId="{8EF62ADB-4AD2-4F30-9AEA-D6418F82599F}" dt="2021-06-25T07:57:25.990" v="7113" actId="20577"/>
          <ac:spMkLst>
            <pc:docMk/>
            <pc:sldMk cId="3122527992" sldId="258"/>
            <ac:spMk id="7" creationId="{08DEC47C-FFE2-4AF3-9FF9-865026971200}"/>
          </ac:spMkLst>
        </pc:spChg>
        <pc:spChg chg="mod">
          <ac:chgData name="Michal" userId="7f7b1a57-7649-47d4-a3e7-7d7000133a3e" providerId="ADAL" clId="{8EF62ADB-4AD2-4F30-9AEA-D6418F82599F}" dt="2021-06-23T15:57:50.389" v="83" actId="404"/>
          <ac:spMkLst>
            <pc:docMk/>
            <pc:sldMk cId="3122527992" sldId="258"/>
            <ac:spMk id="8" creationId="{D034C956-5D00-4ECF-9EE5-753A5E6D9A2E}"/>
          </ac:spMkLst>
        </pc:spChg>
      </pc:sldChg>
      <pc:sldChg chg="addSp delSp modSp new mod">
        <pc:chgData name="Michal" userId="7f7b1a57-7649-47d4-a3e7-7d7000133a3e" providerId="ADAL" clId="{8EF62ADB-4AD2-4F30-9AEA-D6418F82599F}" dt="2021-06-30T14:40:57.633" v="7951" actId="114"/>
        <pc:sldMkLst>
          <pc:docMk/>
          <pc:sldMk cId="2876468486" sldId="259"/>
        </pc:sldMkLst>
        <pc:spChg chg="mod">
          <ac:chgData name="Michal" userId="7f7b1a57-7649-47d4-a3e7-7d7000133a3e" providerId="ADAL" clId="{8EF62ADB-4AD2-4F30-9AEA-D6418F82599F}" dt="2021-06-24T12:42:24.879" v="4755"/>
          <ac:spMkLst>
            <pc:docMk/>
            <pc:sldMk cId="2876468486" sldId="259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4:33:56.746" v="89"/>
          <ac:spMkLst>
            <pc:docMk/>
            <pc:sldMk cId="2876468486" sldId="259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4T04:33:43.655" v="88"/>
          <ac:spMkLst>
            <pc:docMk/>
            <pc:sldMk cId="2876468486" sldId="259"/>
            <ac:spMk id="5" creationId="{D8E4F11A-871B-453C-A908-0E28AD230EB1}"/>
          </ac:spMkLst>
        </pc:spChg>
        <pc:spChg chg="mod">
          <ac:chgData name="Michal" userId="7f7b1a57-7649-47d4-a3e7-7d7000133a3e" providerId="ADAL" clId="{8EF62ADB-4AD2-4F30-9AEA-D6418F82599F}" dt="2021-06-24T04:36:36.893" v="129"/>
          <ac:spMkLst>
            <pc:docMk/>
            <pc:sldMk cId="2876468486" sldId="259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4:40:57.633" v="7951" actId="114"/>
          <ac:spMkLst>
            <pc:docMk/>
            <pc:sldMk cId="2876468486" sldId="259"/>
            <ac:spMk id="7" creationId="{177D62F0-62EB-472B-BD11-8C7355419C89}"/>
          </ac:spMkLst>
        </pc:spChg>
        <pc:spChg chg="del">
          <ac:chgData name="Michal" userId="7f7b1a57-7649-47d4-a3e7-7d7000133a3e" providerId="ADAL" clId="{8EF62ADB-4AD2-4F30-9AEA-D6418F82599F}" dt="2021-06-24T04:35:08.956" v="98"/>
          <ac:spMkLst>
            <pc:docMk/>
            <pc:sldMk cId="2876468486" sldId="259"/>
            <ac:spMk id="8" creationId="{899ADB86-EA1E-44E0-99B3-5EE31C310F51}"/>
          </ac:spMkLst>
        </pc:spChg>
        <pc:spChg chg="add mod">
          <ac:chgData name="Michal" userId="7f7b1a57-7649-47d4-a3e7-7d7000133a3e" providerId="ADAL" clId="{8EF62ADB-4AD2-4F30-9AEA-D6418F82599F}" dt="2021-06-25T04:32:47.041" v="6194" actId="1076"/>
          <ac:spMkLst>
            <pc:docMk/>
            <pc:sldMk cId="2876468486" sldId="259"/>
            <ac:spMk id="10" creationId="{3FA02F70-5D8F-4ED2-8C40-C0BE95610313}"/>
          </ac:spMkLst>
        </pc:spChg>
        <pc:picChg chg="add mod">
          <ac:chgData name="Michal" userId="7f7b1a57-7649-47d4-a3e7-7d7000133a3e" providerId="ADAL" clId="{8EF62ADB-4AD2-4F30-9AEA-D6418F82599F}" dt="2021-06-24T04:36:24.128" v="128" actId="14100"/>
          <ac:picMkLst>
            <pc:docMk/>
            <pc:sldMk cId="2876468486" sldId="259"/>
            <ac:picMk id="9" creationId="{F2108D17-5918-4884-8B93-5BE20149828B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4:38:19.144" v="7927" actId="478"/>
        <pc:sldMkLst>
          <pc:docMk/>
          <pc:sldMk cId="3368177695" sldId="260"/>
        </pc:sldMkLst>
        <pc:spChg chg="mod">
          <ac:chgData name="Michal" userId="7f7b1a57-7649-47d4-a3e7-7d7000133a3e" providerId="ADAL" clId="{8EF62ADB-4AD2-4F30-9AEA-D6418F82599F}" dt="2021-06-24T12:42:28.508" v="4756"/>
          <ac:spMkLst>
            <pc:docMk/>
            <pc:sldMk cId="3368177695" sldId="260"/>
            <ac:spMk id="2" creationId="{C69B037F-2A44-4789-9617-DB7E6CD61A11}"/>
          </ac:spMkLst>
        </pc:spChg>
        <pc:spChg chg="del mod">
          <ac:chgData name="Michal" userId="7f7b1a57-7649-47d4-a3e7-7d7000133a3e" providerId="ADAL" clId="{8EF62ADB-4AD2-4F30-9AEA-D6418F82599F}" dt="2021-06-30T14:38:19.144" v="7927" actId="478"/>
          <ac:spMkLst>
            <pc:docMk/>
            <pc:sldMk cId="3368177695" sldId="260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4T04:37:31.654" v="142" actId="20577"/>
          <ac:spMkLst>
            <pc:docMk/>
            <pc:sldMk cId="3368177695" sldId="260"/>
            <ac:spMk id="7" creationId="{177D62F0-62EB-472B-BD11-8C7355419C89}"/>
          </ac:spMkLst>
        </pc:spChg>
        <pc:spChg chg="del">
          <ac:chgData name="Michal" userId="7f7b1a57-7649-47d4-a3e7-7d7000133a3e" providerId="ADAL" clId="{8EF62ADB-4AD2-4F30-9AEA-D6418F82599F}" dt="2021-06-24T04:37:05.172" v="133" actId="478"/>
          <ac:spMkLst>
            <pc:docMk/>
            <pc:sldMk cId="3368177695" sldId="260"/>
            <ac:spMk id="10" creationId="{3FA02F70-5D8F-4ED2-8C40-C0BE95610313}"/>
          </ac:spMkLst>
        </pc:spChg>
        <pc:spChg chg="add mod">
          <ac:chgData name="Michal" userId="7f7b1a57-7649-47d4-a3e7-7d7000133a3e" providerId="ADAL" clId="{8EF62ADB-4AD2-4F30-9AEA-D6418F82599F}" dt="2021-06-24T14:08:45.660" v="6049" actId="2710"/>
          <ac:spMkLst>
            <pc:docMk/>
            <pc:sldMk cId="3368177695" sldId="260"/>
            <ac:spMk id="11" creationId="{990BDFF6-7BF0-4D3B-9489-F655E29FA3F2}"/>
          </ac:spMkLst>
        </pc:spChg>
        <pc:picChg chg="add mod ord">
          <ac:chgData name="Michal" userId="7f7b1a57-7649-47d4-a3e7-7d7000133a3e" providerId="ADAL" clId="{8EF62ADB-4AD2-4F30-9AEA-D6418F82599F}" dt="2021-06-30T14:36:12.291" v="7897" actId="1076"/>
          <ac:picMkLst>
            <pc:docMk/>
            <pc:sldMk cId="3368177695" sldId="260"/>
            <ac:picMk id="8" creationId="{771C39A5-BB17-4903-B94A-5FFCB7E9552E}"/>
          </ac:picMkLst>
        </pc:picChg>
        <pc:picChg chg="del">
          <ac:chgData name="Michal" userId="7f7b1a57-7649-47d4-a3e7-7d7000133a3e" providerId="ADAL" clId="{8EF62ADB-4AD2-4F30-9AEA-D6418F82599F}" dt="2021-06-24T04:37:01.205" v="131" actId="478"/>
          <ac:picMkLst>
            <pc:docMk/>
            <pc:sldMk cId="3368177695" sldId="260"/>
            <ac:picMk id="9" creationId="{F2108D17-5918-4884-8B93-5BE20149828B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4:38:22.064" v="7928" actId="478"/>
        <pc:sldMkLst>
          <pc:docMk/>
          <pc:sldMk cId="2929009966" sldId="261"/>
        </pc:sldMkLst>
        <pc:spChg chg="mod">
          <ac:chgData name="Michal" userId="7f7b1a57-7649-47d4-a3e7-7d7000133a3e" providerId="ADAL" clId="{8EF62ADB-4AD2-4F30-9AEA-D6418F82599F}" dt="2021-06-24T12:42:31.346" v="4757"/>
          <ac:spMkLst>
            <pc:docMk/>
            <pc:sldMk cId="2929009966" sldId="261"/>
            <ac:spMk id="2" creationId="{C69B037F-2A44-4789-9617-DB7E6CD61A11}"/>
          </ac:spMkLst>
        </pc:spChg>
        <pc:spChg chg="add del mod">
          <ac:chgData name="Michal" userId="7f7b1a57-7649-47d4-a3e7-7d7000133a3e" providerId="ADAL" clId="{8EF62ADB-4AD2-4F30-9AEA-D6418F82599F}" dt="2021-06-24T04:39:34.893" v="175" actId="20577"/>
          <ac:spMkLst>
            <pc:docMk/>
            <pc:sldMk cId="2929009966" sldId="261"/>
            <ac:spMk id="4" creationId="{BCAE16F6-6097-48FC-BDF2-B1BDA1E16DB5}"/>
          </ac:spMkLst>
        </pc:spChg>
        <pc:spChg chg="del mod">
          <ac:chgData name="Michal" userId="7f7b1a57-7649-47d4-a3e7-7d7000133a3e" providerId="ADAL" clId="{8EF62ADB-4AD2-4F30-9AEA-D6418F82599F}" dt="2021-06-30T14:38:22.064" v="7928" actId="478"/>
          <ac:spMkLst>
            <pc:docMk/>
            <pc:sldMk cId="2929009966" sldId="261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4:37:16.490" v="7922" actId="20577"/>
          <ac:spMkLst>
            <pc:docMk/>
            <pc:sldMk cId="2929009966" sldId="261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30T14:36:49.771" v="7909" actId="20577"/>
          <ac:spMkLst>
            <pc:docMk/>
            <pc:sldMk cId="2929009966" sldId="261"/>
            <ac:spMk id="11" creationId="{990BDFF6-7BF0-4D3B-9489-F655E29FA3F2}"/>
          </ac:spMkLst>
        </pc:spChg>
        <pc:picChg chg="add del mod ord">
          <ac:chgData name="Michal" userId="7f7b1a57-7649-47d4-a3e7-7d7000133a3e" providerId="ADAL" clId="{8EF62ADB-4AD2-4F30-9AEA-D6418F82599F}" dt="2021-06-25T08:47:49.365" v="7589" actId="478"/>
          <ac:picMkLst>
            <pc:docMk/>
            <pc:sldMk cId="2929009966" sldId="261"/>
            <ac:picMk id="8" creationId="{375DBF18-4B21-4F98-ABE6-963466617DD2}"/>
          </ac:picMkLst>
        </pc:picChg>
        <pc:picChg chg="add mod ord">
          <ac:chgData name="Michal" userId="7f7b1a57-7649-47d4-a3e7-7d7000133a3e" providerId="ADAL" clId="{8EF62ADB-4AD2-4F30-9AEA-D6418F82599F}" dt="2021-06-25T08:47:52.190" v="7590" actId="1076"/>
          <ac:picMkLst>
            <pc:docMk/>
            <pc:sldMk cId="2929009966" sldId="261"/>
            <ac:picMk id="9" creationId="{9BFD0A19-31D4-4438-9F6B-0EEA307B8ABF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4:43:06.370" v="7962" actId="113"/>
        <pc:sldMkLst>
          <pc:docMk/>
          <pc:sldMk cId="3561489788" sldId="262"/>
        </pc:sldMkLst>
        <pc:spChg chg="mod">
          <ac:chgData name="Michal" userId="7f7b1a57-7649-47d4-a3e7-7d7000133a3e" providerId="ADAL" clId="{8EF62ADB-4AD2-4F30-9AEA-D6418F82599F}" dt="2021-06-24T12:42:35.319" v="4758"/>
          <ac:spMkLst>
            <pc:docMk/>
            <pc:sldMk cId="3561489788" sldId="262"/>
            <ac:spMk id="2" creationId="{C69B037F-2A44-4789-9617-DB7E6CD61A11}"/>
          </ac:spMkLst>
        </pc:spChg>
        <pc:spChg chg="del">
          <ac:chgData name="Michal" userId="7f7b1a57-7649-47d4-a3e7-7d7000133a3e" providerId="ADAL" clId="{8EF62ADB-4AD2-4F30-9AEA-D6418F82599F}" dt="2021-06-30T14:38:29.056" v="7930" actId="478"/>
          <ac:spMkLst>
            <pc:docMk/>
            <pc:sldMk cId="3561489788" sldId="262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4:42:54.082" v="7958" actId="115"/>
          <ac:spMkLst>
            <pc:docMk/>
            <pc:sldMk cId="3561489788" sldId="262"/>
            <ac:spMk id="7" creationId="{177D62F0-62EB-472B-BD11-8C7355419C89}"/>
          </ac:spMkLst>
        </pc:spChg>
        <pc:spChg chg="add mod">
          <ac:chgData name="Michal" userId="7f7b1a57-7649-47d4-a3e7-7d7000133a3e" providerId="ADAL" clId="{8EF62ADB-4AD2-4F30-9AEA-D6418F82599F}" dt="2021-06-30T14:43:06.370" v="7962" actId="113"/>
          <ac:spMkLst>
            <pc:docMk/>
            <pc:sldMk cId="3561489788" sldId="262"/>
            <ac:spMk id="10" creationId="{B05B95AD-16C2-4F16-8A38-AE34481E1DDF}"/>
          </ac:spMkLst>
        </pc:spChg>
        <pc:spChg chg="mod">
          <ac:chgData name="Michal" userId="7f7b1a57-7649-47d4-a3e7-7d7000133a3e" providerId="ADAL" clId="{8EF62ADB-4AD2-4F30-9AEA-D6418F82599F}" dt="2021-06-30T14:43:02.123" v="7961" actId="115"/>
          <ac:spMkLst>
            <pc:docMk/>
            <pc:sldMk cId="3561489788" sldId="262"/>
            <ac:spMk id="11" creationId="{990BDFF6-7BF0-4D3B-9489-F655E29FA3F2}"/>
          </ac:spMkLst>
        </pc:spChg>
      </pc:sldChg>
      <pc:sldChg chg="modSp add mod">
        <pc:chgData name="Michal" userId="7f7b1a57-7649-47d4-a3e7-7d7000133a3e" providerId="ADAL" clId="{8EF62ADB-4AD2-4F30-9AEA-D6418F82599F}" dt="2021-06-25T07:47:32.902" v="7013" actId="2710"/>
        <pc:sldMkLst>
          <pc:docMk/>
          <pc:sldMk cId="462023569" sldId="263"/>
        </pc:sldMkLst>
        <pc:spChg chg="mod">
          <ac:chgData name="Michal" userId="7f7b1a57-7649-47d4-a3e7-7d7000133a3e" providerId="ADAL" clId="{8EF62ADB-4AD2-4F30-9AEA-D6418F82599F}" dt="2021-06-24T12:42:38.320" v="4759"/>
          <ac:spMkLst>
            <pc:docMk/>
            <pc:sldMk cId="462023569" sldId="263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5T07:40:08.898" v="6964" actId="114"/>
          <ac:spMkLst>
            <pc:docMk/>
            <pc:sldMk cId="462023569" sldId="263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5T07:40:05.793" v="6963" actId="114"/>
          <ac:spMkLst>
            <pc:docMk/>
            <pc:sldMk cId="462023569" sldId="263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47:32.902" v="7013" actId="2710"/>
          <ac:spMkLst>
            <pc:docMk/>
            <pc:sldMk cId="462023569" sldId="263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5T07:47:22.681" v="7012" actId="12"/>
          <ac:spMkLst>
            <pc:docMk/>
            <pc:sldMk cId="462023569" sldId="263"/>
            <ac:spMk id="11" creationId="{990BDFF6-7BF0-4D3B-9489-F655E29FA3F2}"/>
          </ac:spMkLst>
        </pc:spChg>
      </pc:sldChg>
      <pc:sldChg chg="addSp delSp modSp add del mod">
        <pc:chgData name="Michal" userId="7f7b1a57-7649-47d4-a3e7-7d7000133a3e" providerId="ADAL" clId="{8EF62ADB-4AD2-4F30-9AEA-D6418F82599F}" dt="2021-06-30T12:31:20.751" v="7860" actId="2696"/>
        <pc:sldMkLst>
          <pc:docMk/>
          <pc:sldMk cId="3115926771" sldId="264"/>
        </pc:sldMkLst>
        <pc:spChg chg="mod">
          <ac:chgData name="Michal" userId="7f7b1a57-7649-47d4-a3e7-7d7000133a3e" providerId="ADAL" clId="{8EF62ADB-4AD2-4F30-9AEA-D6418F82599F}" dt="2021-06-24T12:42:40.836" v="4760"/>
          <ac:spMkLst>
            <pc:docMk/>
            <pc:sldMk cId="3115926771" sldId="264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4:50:47.097" v="309" actId="20577"/>
          <ac:spMkLst>
            <pc:docMk/>
            <pc:sldMk cId="3115926771" sldId="264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4T04:48:12.222" v="266" actId="6549"/>
          <ac:spMkLst>
            <pc:docMk/>
            <pc:sldMk cId="3115926771" sldId="264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47:51.963" v="7014" actId="404"/>
          <ac:spMkLst>
            <pc:docMk/>
            <pc:sldMk cId="3115926771" sldId="264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5T09:05:30.944" v="7746" actId="1076"/>
          <ac:spMkLst>
            <pc:docMk/>
            <pc:sldMk cId="3115926771" sldId="264"/>
            <ac:spMk id="11" creationId="{990BDFF6-7BF0-4D3B-9489-F655E29FA3F2}"/>
          </ac:spMkLst>
        </pc:spChg>
        <pc:graphicFrameChg chg="add del mod ord modGraphic">
          <ac:chgData name="Michal" userId="7f7b1a57-7649-47d4-a3e7-7d7000133a3e" providerId="ADAL" clId="{8EF62ADB-4AD2-4F30-9AEA-D6418F82599F}" dt="2021-06-25T09:05:44.912" v="7749" actId="478"/>
          <ac:graphicFrameMkLst>
            <pc:docMk/>
            <pc:sldMk cId="3115926771" sldId="264"/>
            <ac:graphicFrameMk id="8" creationId="{849DCACD-2B49-4C71-A857-C69DCE9FB2DB}"/>
          </ac:graphicFrameMkLst>
        </pc:graphicFrameChg>
        <pc:picChg chg="add mod">
          <ac:chgData name="Michal" userId="7f7b1a57-7649-47d4-a3e7-7d7000133a3e" providerId="ADAL" clId="{8EF62ADB-4AD2-4F30-9AEA-D6418F82599F}" dt="2021-06-25T09:05:47.840" v="7750" actId="1076"/>
          <ac:picMkLst>
            <pc:docMk/>
            <pc:sldMk cId="3115926771" sldId="264"/>
            <ac:picMk id="9" creationId="{E8A6CDB7-5E2F-42FF-B42E-F5900BAF96C0}"/>
          </ac:picMkLst>
        </pc:picChg>
        <pc:picChg chg="add mod">
          <ac:chgData name="Michal" userId="7f7b1a57-7649-47d4-a3e7-7d7000133a3e" providerId="ADAL" clId="{8EF62ADB-4AD2-4F30-9AEA-D6418F82599F}" dt="2021-06-25T09:05:49.856" v="7751" actId="1076"/>
          <ac:picMkLst>
            <pc:docMk/>
            <pc:sldMk cId="3115926771" sldId="264"/>
            <ac:picMk id="10" creationId="{D232254D-766D-43B5-BF8E-E5BEBEC7607B}"/>
          </ac:picMkLst>
        </pc:picChg>
        <pc:picChg chg="add mod">
          <ac:chgData name="Michal" userId="7f7b1a57-7649-47d4-a3e7-7d7000133a3e" providerId="ADAL" clId="{8EF62ADB-4AD2-4F30-9AEA-D6418F82599F}" dt="2021-06-25T09:05:50.984" v="7752" actId="1076"/>
          <ac:picMkLst>
            <pc:docMk/>
            <pc:sldMk cId="3115926771" sldId="264"/>
            <ac:picMk id="12" creationId="{97740E5A-CBA4-4632-948C-8E8711DC76AA}"/>
          </ac:picMkLst>
        </pc:picChg>
      </pc:sldChg>
      <pc:sldChg chg="addSp delSp modSp add del mod">
        <pc:chgData name="Michal" userId="7f7b1a57-7649-47d4-a3e7-7d7000133a3e" providerId="ADAL" clId="{8EF62ADB-4AD2-4F30-9AEA-D6418F82599F}" dt="2021-06-30T12:31:25.875" v="7861" actId="2696"/>
        <pc:sldMkLst>
          <pc:docMk/>
          <pc:sldMk cId="3400285297" sldId="265"/>
        </pc:sldMkLst>
        <pc:spChg chg="mod">
          <ac:chgData name="Michal" userId="7f7b1a57-7649-47d4-a3e7-7d7000133a3e" providerId="ADAL" clId="{8EF62ADB-4AD2-4F30-9AEA-D6418F82599F}" dt="2021-06-24T12:42:44.293" v="4761"/>
          <ac:spMkLst>
            <pc:docMk/>
            <pc:sldMk cId="3400285297" sldId="265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5T07:49:22.168" v="7025" actId="20577"/>
          <ac:spMkLst>
            <pc:docMk/>
            <pc:sldMk cId="3400285297" sldId="265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5T07:49:25.829" v="7027" actId="20577"/>
          <ac:spMkLst>
            <pc:docMk/>
            <pc:sldMk cId="3400285297" sldId="265"/>
            <ac:spMk id="11" creationId="{990BDFF6-7BF0-4D3B-9489-F655E29FA3F2}"/>
          </ac:spMkLst>
        </pc:spChg>
        <pc:spChg chg="add del">
          <ac:chgData name="Michal" userId="7f7b1a57-7649-47d4-a3e7-7d7000133a3e" providerId="ADAL" clId="{8EF62ADB-4AD2-4F30-9AEA-D6418F82599F}" dt="2021-06-24T04:53:48.659" v="351" actId="22"/>
          <ac:spMkLst>
            <pc:docMk/>
            <pc:sldMk cId="3400285297" sldId="265"/>
            <ac:spMk id="13" creationId="{D6803623-F31E-4532-9EC0-F8D9D6D4DA37}"/>
          </ac:spMkLst>
        </pc:spChg>
        <pc:picChg chg="del">
          <ac:chgData name="Michal" userId="7f7b1a57-7649-47d4-a3e7-7d7000133a3e" providerId="ADAL" clId="{8EF62ADB-4AD2-4F30-9AEA-D6418F82599F}" dt="2021-06-24T04:51:19.768" v="311" actId="478"/>
          <ac:picMkLst>
            <pc:docMk/>
            <pc:sldMk cId="3400285297" sldId="265"/>
            <ac:picMk id="9" creationId="{E8A6CDB7-5E2F-42FF-B42E-F5900BAF96C0}"/>
          </ac:picMkLst>
        </pc:picChg>
        <pc:picChg chg="del">
          <ac:chgData name="Michal" userId="7f7b1a57-7649-47d4-a3e7-7d7000133a3e" providerId="ADAL" clId="{8EF62ADB-4AD2-4F30-9AEA-D6418F82599F}" dt="2021-06-24T04:51:20.794" v="312" actId="478"/>
          <ac:picMkLst>
            <pc:docMk/>
            <pc:sldMk cId="3400285297" sldId="265"/>
            <ac:picMk id="10" creationId="{D232254D-766D-43B5-BF8E-E5BEBEC7607B}"/>
          </ac:picMkLst>
        </pc:picChg>
        <pc:picChg chg="del">
          <ac:chgData name="Michal" userId="7f7b1a57-7649-47d4-a3e7-7d7000133a3e" providerId="ADAL" clId="{8EF62ADB-4AD2-4F30-9AEA-D6418F82599F}" dt="2021-06-24T04:51:21.529" v="313" actId="478"/>
          <ac:picMkLst>
            <pc:docMk/>
            <pc:sldMk cId="3400285297" sldId="265"/>
            <ac:picMk id="12" creationId="{97740E5A-CBA4-4632-948C-8E8711DC76AA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39:03.567" v="10190" actId="14100"/>
        <pc:sldMkLst>
          <pc:docMk/>
          <pc:sldMk cId="1780252909" sldId="266"/>
        </pc:sldMkLst>
        <pc:spChg chg="mod">
          <ac:chgData name="Michal" userId="7f7b1a57-7649-47d4-a3e7-7d7000133a3e" providerId="ADAL" clId="{8EF62ADB-4AD2-4F30-9AEA-D6418F82599F}" dt="2021-06-24T12:42:46.818" v="4762"/>
          <ac:spMkLst>
            <pc:docMk/>
            <pc:sldMk cId="1780252909" sldId="266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4:54:24.326" v="362" actId="1076"/>
          <ac:spMkLst>
            <pc:docMk/>
            <pc:sldMk cId="1780252909" sldId="266"/>
            <ac:spMk id="4" creationId="{BCAE16F6-6097-48FC-BDF2-B1BDA1E16DB5}"/>
          </ac:spMkLst>
        </pc:spChg>
        <pc:spChg chg="del">
          <ac:chgData name="Michal" userId="7f7b1a57-7649-47d4-a3e7-7d7000133a3e" providerId="ADAL" clId="{8EF62ADB-4AD2-4F30-9AEA-D6418F82599F}" dt="2021-06-30T14:38:34.743" v="7931" actId="478"/>
          <ac:spMkLst>
            <pc:docMk/>
            <pc:sldMk cId="1780252909" sldId="266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4:37:55.501" v="7926" actId="20577"/>
          <ac:spMkLst>
            <pc:docMk/>
            <pc:sldMk cId="1780252909" sldId="266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30T14:50:27.149" v="7987" actId="478"/>
          <ac:spMkLst>
            <pc:docMk/>
            <pc:sldMk cId="1780252909" sldId="266"/>
            <ac:spMk id="10" creationId="{0593DA05-2304-4EE8-950D-4D948E13037C}"/>
          </ac:spMkLst>
        </pc:spChg>
        <pc:spChg chg="mod">
          <ac:chgData name="Michal" userId="7f7b1a57-7649-47d4-a3e7-7d7000133a3e" providerId="ADAL" clId="{8EF62ADB-4AD2-4F30-9AEA-D6418F82599F}" dt="2021-06-30T12:33:55.123" v="7865" actId="6549"/>
          <ac:spMkLst>
            <pc:docMk/>
            <pc:sldMk cId="1780252909" sldId="266"/>
            <ac:spMk id="11" creationId="{990BDFF6-7BF0-4D3B-9489-F655E29FA3F2}"/>
          </ac:spMkLst>
        </pc:spChg>
        <pc:spChg chg="add del mod">
          <ac:chgData name="Michal" userId="7f7b1a57-7649-47d4-a3e7-7d7000133a3e" providerId="ADAL" clId="{8EF62ADB-4AD2-4F30-9AEA-D6418F82599F}" dt="2021-06-30T14:50:06.633" v="7981" actId="478"/>
          <ac:spMkLst>
            <pc:docMk/>
            <pc:sldMk cId="1780252909" sldId="266"/>
            <ac:spMk id="14" creationId="{47D7B0F6-72BC-44DD-B225-D0051C3B0C5A}"/>
          </ac:spMkLst>
        </pc:spChg>
        <pc:spChg chg="add del mod">
          <ac:chgData name="Michal" userId="7f7b1a57-7649-47d4-a3e7-7d7000133a3e" providerId="ADAL" clId="{8EF62ADB-4AD2-4F30-9AEA-D6418F82599F}" dt="2021-06-30T14:50:04.482" v="7980" actId="478"/>
          <ac:spMkLst>
            <pc:docMk/>
            <pc:sldMk cId="1780252909" sldId="266"/>
            <ac:spMk id="17" creationId="{EEF23E9C-C673-4CB8-94EB-08BF754A2F7C}"/>
          </ac:spMkLst>
        </pc:spChg>
        <pc:spChg chg="add del mod">
          <ac:chgData name="Michal" userId="7f7b1a57-7649-47d4-a3e7-7d7000133a3e" providerId="ADAL" clId="{8EF62ADB-4AD2-4F30-9AEA-D6418F82599F}" dt="2021-06-30T14:49:56.303" v="7976" actId="478"/>
          <ac:spMkLst>
            <pc:docMk/>
            <pc:sldMk cId="1780252909" sldId="266"/>
            <ac:spMk id="20" creationId="{6C140367-9EBC-42A4-ABBC-F96D050458B1}"/>
          </ac:spMkLst>
        </pc:spChg>
        <pc:picChg chg="add del mod">
          <ac:chgData name="Michal" userId="7f7b1a57-7649-47d4-a3e7-7d7000133a3e" providerId="ADAL" clId="{8EF62ADB-4AD2-4F30-9AEA-D6418F82599F}" dt="2021-06-30T14:51:04.323" v="7990" actId="21"/>
          <ac:picMkLst>
            <pc:docMk/>
            <pc:sldMk cId="1780252909" sldId="266"/>
            <ac:picMk id="9" creationId="{3C760C12-389D-4A1B-99C1-3C61978DC253}"/>
          </ac:picMkLst>
        </pc:picChg>
        <pc:picChg chg="add del mod">
          <ac:chgData name="Michal" userId="7f7b1a57-7649-47d4-a3e7-7d7000133a3e" providerId="ADAL" clId="{8EF62ADB-4AD2-4F30-9AEA-D6418F82599F}" dt="2021-06-30T14:50:22.345" v="7985" actId="478"/>
          <ac:picMkLst>
            <pc:docMk/>
            <pc:sldMk cId="1780252909" sldId="266"/>
            <ac:picMk id="13" creationId="{7B29D43F-BB1A-4F92-9F9A-490A3ACC68D2}"/>
          </ac:picMkLst>
        </pc:picChg>
        <pc:picChg chg="add del mod">
          <ac:chgData name="Michal" userId="7f7b1a57-7649-47d4-a3e7-7d7000133a3e" providerId="ADAL" clId="{8EF62ADB-4AD2-4F30-9AEA-D6418F82599F}" dt="2021-06-30T15:37:30.600" v="10174" actId="478"/>
          <ac:picMkLst>
            <pc:docMk/>
            <pc:sldMk cId="1780252909" sldId="266"/>
            <ac:picMk id="16" creationId="{AA9D5286-C49B-40BE-9D5D-DCD2FB17D191}"/>
          </ac:picMkLst>
        </pc:picChg>
        <pc:picChg chg="add del mod">
          <ac:chgData name="Michal" userId="7f7b1a57-7649-47d4-a3e7-7d7000133a3e" providerId="ADAL" clId="{8EF62ADB-4AD2-4F30-9AEA-D6418F82599F}" dt="2021-06-30T14:49:56.303" v="7976" actId="478"/>
          <ac:picMkLst>
            <pc:docMk/>
            <pc:sldMk cId="1780252909" sldId="266"/>
            <ac:picMk id="19" creationId="{D0F16982-A947-4C4C-B3A3-A0C8A8E1136C}"/>
          </ac:picMkLst>
        </pc:picChg>
        <pc:picChg chg="add del mod">
          <ac:chgData name="Michal" userId="7f7b1a57-7649-47d4-a3e7-7d7000133a3e" providerId="ADAL" clId="{8EF62ADB-4AD2-4F30-9AEA-D6418F82599F}" dt="2021-06-30T15:38:22.553" v="10182" actId="478"/>
          <ac:picMkLst>
            <pc:docMk/>
            <pc:sldMk cId="1780252909" sldId="266"/>
            <ac:picMk id="4098" creationId="{46E89E6F-1474-4C34-9B18-9CEFE72FB316}"/>
          </ac:picMkLst>
        </pc:picChg>
        <pc:picChg chg="add mod">
          <ac:chgData name="Michal" userId="7f7b1a57-7649-47d4-a3e7-7d7000133a3e" providerId="ADAL" clId="{8EF62ADB-4AD2-4F30-9AEA-D6418F82599F}" dt="2021-06-30T15:39:03.567" v="10190" actId="14100"/>
          <ac:picMkLst>
            <pc:docMk/>
            <pc:sldMk cId="1780252909" sldId="266"/>
            <ac:picMk id="4100" creationId="{8CA63768-F0B3-4892-B8B8-475BDBCF9867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58:53.047" v="10191" actId="1076"/>
        <pc:sldMkLst>
          <pc:docMk/>
          <pc:sldMk cId="367900478" sldId="267"/>
        </pc:sldMkLst>
        <pc:spChg chg="mod">
          <ac:chgData name="Michal" userId="7f7b1a57-7649-47d4-a3e7-7d7000133a3e" providerId="ADAL" clId="{8EF62ADB-4AD2-4F30-9AEA-D6418F82599F}" dt="2021-06-24T12:42:49.435" v="4763"/>
          <ac:spMkLst>
            <pc:docMk/>
            <pc:sldMk cId="367900478" sldId="267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4:57:15.786" v="381"/>
          <ac:spMkLst>
            <pc:docMk/>
            <pc:sldMk cId="367900478" sldId="267"/>
            <ac:spMk id="6" creationId="{63E92E5F-8DD2-4689-B215-33173A32C7D9}"/>
          </ac:spMkLst>
        </pc:spChg>
        <pc:spChg chg="add del mod">
          <ac:chgData name="Michal" userId="7f7b1a57-7649-47d4-a3e7-7d7000133a3e" providerId="ADAL" clId="{8EF62ADB-4AD2-4F30-9AEA-D6418F82599F}" dt="2021-06-25T07:50:07.365" v="7028" actId="2710"/>
          <ac:spMkLst>
            <pc:docMk/>
            <pc:sldMk cId="367900478" sldId="267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4T04:57:34.185" v="382"/>
          <ac:spMkLst>
            <pc:docMk/>
            <pc:sldMk cId="367900478" sldId="267"/>
            <ac:spMk id="11" creationId="{990BDFF6-7BF0-4D3B-9489-F655E29FA3F2}"/>
          </ac:spMkLst>
        </pc:spChg>
        <pc:picChg chg="add del mod ord">
          <ac:chgData name="Michal" userId="7f7b1a57-7649-47d4-a3e7-7d7000133a3e" providerId="ADAL" clId="{8EF62ADB-4AD2-4F30-9AEA-D6418F82599F}" dt="2021-06-24T04:58:06.889" v="386" actId="22"/>
          <ac:picMkLst>
            <pc:docMk/>
            <pc:sldMk cId="367900478" sldId="267"/>
            <ac:picMk id="9" creationId="{03B31C13-806D-4C8E-A191-CA67D39A9F9D}"/>
          </ac:picMkLst>
        </pc:picChg>
        <pc:picChg chg="add mod ord">
          <ac:chgData name="Michal" userId="7f7b1a57-7649-47d4-a3e7-7d7000133a3e" providerId="ADAL" clId="{8EF62ADB-4AD2-4F30-9AEA-D6418F82599F}" dt="2021-06-30T15:58:53.047" v="10191" actId="1076"/>
          <ac:picMkLst>
            <pc:docMk/>
            <pc:sldMk cId="367900478" sldId="267"/>
            <ac:picMk id="9" creationId="{392F5BCC-278D-48E7-A26E-A47BAEB845EC}"/>
          </ac:picMkLst>
        </pc:picChg>
      </pc:sldChg>
      <pc:sldChg chg="addSp modSp add del mod">
        <pc:chgData name="Michal" userId="7f7b1a57-7649-47d4-a3e7-7d7000133a3e" providerId="ADAL" clId="{8EF62ADB-4AD2-4F30-9AEA-D6418F82599F}" dt="2021-06-30T13:18:24.668" v="7878" actId="2696"/>
        <pc:sldMkLst>
          <pc:docMk/>
          <pc:sldMk cId="1451870374" sldId="268"/>
        </pc:sldMkLst>
        <pc:spChg chg="mod">
          <ac:chgData name="Michal" userId="7f7b1a57-7649-47d4-a3e7-7d7000133a3e" providerId="ADAL" clId="{8EF62ADB-4AD2-4F30-9AEA-D6418F82599F}" dt="2021-06-24T04:59:33.585" v="409"/>
          <ac:spMkLst>
            <pc:docMk/>
            <pc:sldMk cId="1451870374" sldId="268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50:55.446" v="7046" actId="114"/>
          <ac:spMkLst>
            <pc:docMk/>
            <pc:sldMk cId="1451870374" sldId="268"/>
            <ac:spMk id="7" creationId="{177D62F0-62EB-472B-BD11-8C7355419C89}"/>
          </ac:spMkLst>
        </pc:spChg>
        <pc:spChg chg="add mod">
          <ac:chgData name="Michal" userId="7f7b1a57-7649-47d4-a3e7-7d7000133a3e" providerId="ADAL" clId="{8EF62ADB-4AD2-4F30-9AEA-D6418F82599F}" dt="2021-06-25T09:06:53.132" v="7760" actId="14100"/>
          <ac:spMkLst>
            <pc:docMk/>
            <pc:sldMk cId="1451870374" sldId="268"/>
            <ac:spMk id="10" creationId="{E3D35ADE-69F1-4538-A6D6-00C9CA84A3BB}"/>
          </ac:spMkLst>
        </pc:spChg>
        <pc:spChg chg="mod">
          <ac:chgData name="Michal" userId="7f7b1a57-7649-47d4-a3e7-7d7000133a3e" providerId="ADAL" clId="{8EF62ADB-4AD2-4F30-9AEA-D6418F82599F}" dt="2021-06-25T07:51:21.161" v="7049" actId="123"/>
          <ac:spMkLst>
            <pc:docMk/>
            <pc:sldMk cId="1451870374" sldId="268"/>
            <ac:spMk id="11" creationId="{990BDFF6-7BF0-4D3B-9489-F655E29FA3F2}"/>
          </ac:spMkLst>
        </pc:spChg>
      </pc:sldChg>
      <pc:sldChg chg="addSp delSp modSp add del mod ord">
        <pc:chgData name="Michal" userId="7f7b1a57-7649-47d4-a3e7-7d7000133a3e" providerId="ADAL" clId="{8EF62ADB-4AD2-4F30-9AEA-D6418F82599F}" dt="2021-06-30T12:40:50.391" v="7870" actId="2696"/>
        <pc:sldMkLst>
          <pc:docMk/>
          <pc:sldMk cId="3085116161" sldId="269"/>
        </pc:sldMkLst>
        <pc:spChg chg="mod">
          <ac:chgData name="Michal" userId="7f7b1a57-7649-47d4-a3e7-7d7000133a3e" providerId="ADAL" clId="{8EF62ADB-4AD2-4F30-9AEA-D6418F82599F}" dt="2021-06-24T12:43:18.067" v="4766"/>
          <ac:spMkLst>
            <pc:docMk/>
            <pc:sldMk cId="3085116161" sldId="269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5:03:55.342" v="477" actId="20577"/>
          <ac:spMkLst>
            <pc:docMk/>
            <pc:sldMk cId="3085116161" sldId="269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4T05:04:02.702" v="479" actId="6549"/>
          <ac:spMkLst>
            <pc:docMk/>
            <pc:sldMk cId="3085116161" sldId="269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52:06.422" v="7055" actId="114"/>
          <ac:spMkLst>
            <pc:docMk/>
            <pc:sldMk cId="3085116161" sldId="269"/>
            <ac:spMk id="7" creationId="{177D62F0-62EB-472B-BD11-8C7355419C89}"/>
          </ac:spMkLst>
        </pc:spChg>
        <pc:spChg chg="add mod">
          <ac:chgData name="Michal" userId="7f7b1a57-7649-47d4-a3e7-7d7000133a3e" providerId="ADAL" clId="{8EF62ADB-4AD2-4F30-9AEA-D6418F82599F}" dt="2021-06-25T09:07:17.016" v="7761" actId="1076"/>
          <ac:spMkLst>
            <pc:docMk/>
            <pc:sldMk cId="3085116161" sldId="269"/>
            <ac:spMk id="10" creationId="{77A9EC9D-7630-4BD2-BD4D-FB2C56AE9753}"/>
          </ac:spMkLst>
        </pc:spChg>
        <pc:spChg chg="del mod">
          <ac:chgData name="Michal" userId="7f7b1a57-7649-47d4-a3e7-7d7000133a3e" providerId="ADAL" clId="{8EF62ADB-4AD2-4F30-9AEA-D6418F82599F}" dt="2021-06-24T05:05:31.123" v="495"/>
          <ac:spMkLst>
            <pc:docMk/>
            <pc:sldMk cId="3085116161" sldId="269"/>
            <ac:spMk id="11" creationId="{990BDFF6-7BF0-4D3B-9489-F655E29FA3F2}"/>
          </ac:spMkLst>
        </pc:spChg>
        <pc:graphicFrameChg chg="add del mod modGraphic">
          <ac:chgData name="Michal" userId="7f7b1a57-7649-47d4-a3e7-7d7000133a3e" providerId="ADAL" clId="{8EF62ADB-4AD2-4F30-9AEA-D6418F82599F}" dt="2021-06-25T09:08:27.829" v="7769" actId="478"/>
          <ac:graphicFrameMkLst>
            <pc:docMk/>
            <pc:sldMk cId="3085116161" sldId="269"/>
            <ac:graphicFrameMk id="8" creationId="{4140EFDA-7251-4F64-A6D9-79A939C4E458}"/>
          </ac:graphicFrameMkLst>
        </pc:graphicFrameChg>
        <pc:picChg chg="add mod">
          <ac:chgData name="Michal" userId="7f7b1a57-7649-47d4-a3e7-7d7000133a3e" providerId="ADAL" clId="{8EF62ADB-4AD2-4F30-9AEA-D6418F82599F}" dt="2021-06-25T09:07:33.464" v="7763" actId="1076"/>
          <ac:picMkLst>
            <pc:docMk/>
            <pc:sldMk cId="3085116161" sldId="269"/>
            <ac:picMk id="12" creationId="{2D0DD977-DE60-4053-BA1C-656FCCADC034}"/>
          </ac:picMkLst>
        </pc:picChg>
      </pc:sldChg>
      <pc:sldChg chg="addSp delSp modSp add del mod">
        <pc:chgData name="Michal" userId="7f7b1a57-7649-47d4-a3e7-7d7000133a3e" providerId="ADAL" clId="{8EF62ADB-4AD2-4F30-9AEA-D6418F82599F}" dt="2021-06-30T12:40:53.745" v="7871" actId="2696"/>
        <pc:sldMkLst>
          <pc:docMk/>
          <pc:sldMk cId="3385639881" sldId="270"/>
        </pc:sldMkLst>
        <pc:spChg chg="mod">
          <ac:chgData name="Michal" userId="7f7b1a57-7649-47d4-a3e7-7d7000133a3e" providerId="ADAL" clId="{8EF62ADB-4AD2-4F30-9AEA-D6418F82599F}" dt="2021-06-24T12:43:27.904" v="4768"/>
          <ac:spMkLst>
            <pc:docMk/>
            <pc:sldMk cId="3385639881" sldId="270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5T07:52:11.830" v="7056" actId="114"/>
          <ac:spMkLst>
            <pc:docMk/>
            <pc:sldMk cId="3385639881" sldId="270"/>
            <ac:spMk id="7" creationId="{177D62F0-62EB-472B-BD11-8C7355419C89}"/>
          </ac:spMkLst>
        </pc:spChg>
        <pc:spChg chg="add mod">
          <ac:chgData name="Michal" userId="7f7b1a57-7649-47d4-a3e7-7d7000133a3e" providerId="ADAL" clId="{8EF62ADB-4AD2-4F30-9AEA-D6418F82599F}" dt="2021-06-25T07:52:26.266" v="7058" actId="114"/>
          <ac:spMkLst>
            <pc:docMk/>
            <pc:sldMk cId="3385639881" sldId="270"/>
            <ac:spMk id="9" creationId="{67195430-BDA0-4ED7-AA6A-33FCC1E392F0}"/>
          </ac:spMkLst>
        </pc:spChg>
        <pc:spChg chg="del mod">
          <ac:chgData name="Michal" userId="7f7b1a57-7649-47d4-a3e7-7d7000133a3e" providerId="ADAL" clId="{8EF62ADB-4AD2-4F30-9AEA-D6418F82599F}" dt="2021-06-25T06:54:18.915" v="6316" actId="478"/>
          <ac:spMkLst>
            <pc:docMk/>
            <pc:sldMk cId="3385639881" sldId="270"/>
            <ac:spMk id="10" creationId="{77A9EC9D-7630-4BD2-BD4D-FB2C56AE9753}"/>
          </ac:spMkLst>
        </pc:spChg>
        <pc:picChg chg="del">
          <ac:chgData name="Michal" userId="7f7b1a57-7649-47d4-a3e7-7d7000133a3e" providerId="ADAL" clId="{8EF62ADB-4AD2-4F30-9AEA-D6418F82599F}" dt="2021-06-24T05:06:45.169" v="500" actId="478"/>
          <ac:picMkLst>
            <pc:docMk/>
            <pc:sldMk cId="3385639881" sldId="270"/>
            <ac:picMk id="12" creationId="{2D0DD977-DE60-4053-BA1C-656FCCADC034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4:54:35.728" v="8007" actId="1076"/>
        <pc:sldMkLst>
          <pc:docMk/>
          <pc:sldMk cId="2301639535" sldId="271"/>
        </pc:sldMkLst>
        <pc:spChg chg="mod">
          <ac:chgData name="Michal" userId="7f7b1a57-7649-47d4-a3e7-7d7000133a3e" providerId="ADAL" clId="{8EF62ADB-4AD2-4F30-9AEA-D6418F82599F}" dt="2021-06-24T12:43:30.373" v="4769"/>
          <ac:spMkLst>
            <pc:docMk/>
            <pc:sldMk cId="2301639535" sldId="271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5:09:51.639" v="531" actId="20577"/>
          <ac:spMkLst>
            <pc:docMk/>
            <pc:sldMk cId="2301639535" sldId="271"/>
            <ac:spMk id="4" creationId="{BCAE16F6-6097-48FC-BDF2-B1BDA1E16DB5}"/>
          </ac:spMkLst>
        </pc:spChg>
        <pc:spChg chg="del">
          <ac:chgData name="Michal" userId="7f7b1a57-7649-47d4-a3e7-7d7000133a3e" providerId="ADAL" clId="{8EF62ADB-4AD2-4F30-9AEA-D6418F82599F}" dt="2021-06-30T14:38:39.966" v="7932" actId="478"/>
          <ac:spMkLst>
            <pc:docMk/>
            <pc:sldMk cId="2301639535" sldId="271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4T05:10:46.134" v="538" actId="20577"/>
          <ac:spMkLst>
            <pc:docMk/>
            <pc:sldMk cId="2301639535" sldId="271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4T05:11:19.431" v="552" actId="6549"/>
          <ac:spMkLst>
            <pc:docMk/>
            <pc:sldMk cId="2301639535" sldId="271"/>
            <ac:spMk id="9" creationId="{67195430-BDA0-4ED7-AA6A-33FCC1E392F0}"/>
          </ac:spMkLst>
        </pc:spChg>
        <pc:spChg chg="del">
          <ac:chgData name="Michal" userId="7f7b1a57-7649-47d4-a3e7-7d7000133a3e" providerId="ADAL" clId="{8EF62ADB-4AD2-4F30-9AEA-D6418F82599F}" dt="2021-06-24T05:20:10.109" v="587" actId="478"/>
          <ac:spMkLst>
            <pc:docMk/>
            <pc:sldMk cId="2301639535" sldId="271"/>
            <ac:spMk id="10" creationId="{77A9EC9D-7630-4BD2-BD4D-FB2C56AE9753}"/>
          </ac:spMkLst>
        </pc:spChg>
        <pc:spChg chg="add del mod">
          <ac:chgData name="Michal" userId="7f7b1a57-7649-47d4-a3e7-7d7000133a3e" providerId="ADAL" clId="{8EF62ADB-4AD2-4F30-9AEA-D6418F82599F}" dt="2021-06-30T14:54:28.456" v="8006" actId="478"/>
          <ac:spMkLst>
            <pc:docMk/>
            <pc:sldMk cId="2301639535" sldId="271"/>
            <ac:spMk id="11" creationId="{44890D0A-AD08-4FAF-8D3E-99BDD32B6070}"/>
          </ac:spMkLst>
        </pc:spChg>
        <pc:picChg chg="add mod">
          <ac:chgData name="Michal" userId="7f7b1a57-7649-47d4-a3e7-7d7000133a3e" providerId="ADAL" clId="{8EF62ADB-4AD2-4F30-9AEA-D6418F82599F}" dt="2021-06-30T14:54:35.728" v="8007" actId="1076"/>
          <ac:picMkLst>
            <pc:docMk/>
            <pc:sldMk cId="2301639535" sldId="271"/>
            <ac:picMk id="10" creationId="{7B7D0A78-B344-4A31-8462-DF2F62DEC319}"/>
          </ac:picMkLst>
        </pc:picChg>
      </pc:sldChg>
      <pc:sldChg chg="addSp delSp modSp add del mod">
        <pc:chgData name="Michal" userId="7f7b1a57-7649-47d4-a3e7-7d7000133a3e" providerId="ADAL" clId="{8EF62ADB-4AD2-4F30-9AEA-D6418F82599F}" dt="2021-06-30T12:41:42.577" v="7872" actId="2696"/>
        <pc:sldMkLst>
          <pc:docMk/>
          <pc:sldMk cId="1222909651" sldId="272"/>
        </pc:sldMkLst>
        <pc:spChg chg="mod">
          <ac:chgData name="Michal" userId="7f7b1a57-7649-47d4-a3e7-7d7000133a3e" providerId="ADAL" clId="{8EF62ADB-4AD2-4F30-9AEA-D6418F82599F}" dt="2021-06-24T12:43:33.558" v="4770"/>
          <ac:spMkLst>
            <pc:docMk/>
            <pc:sldMk cId="1222909651" sldId="272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5T09:09:15.241" v="7770" actId="21"/>
          <ac:spMkLst>
            <pc:docMk/>
            <pc:sldMk cId="1222909651" sldId="272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53:53.213" v="7066"/>
          <ac:spMkLst>
            <pc:docMk/>
            <pc:sldMk cId="1222909651" sldId="272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4T05:18:25.049" v="578" actId="114"/>
          <ac:spMkLst>
            <pc:docMk/>
            <pc:sldMk cId="1222909651" sldId="272"/>
            <ac:spMk id="9" creationId="{67195430-BDA0-4ED7-AA6A-33FCC1E392F0}"/>
          </ac:spMkLst>
        </pc:spChg>
        <pc:spChg chg="del">
          <ac:chgData name="Michal" userId="7f7b1a57-7649-47d4-a3e7-7d7000133a3e" providerId="ADAL" clId="{8EF62ADB-4AD2-4F30-9AEA-D6418F82599F}" dt="2021-06-24T05:19:48.747" v="585" actId="478"/>
          <ac:spMkLst>
            <pc:docMk/>
            <pc:sldMk cId="1222909651" sldId="272"/>
            <ac:spMk id="10" creationId="{77A9EC9D-7630-4BD2-BD4D-FB2C56AE9753}"/>
          </ac:spMkLst>
        </pc:spChg>
        <pc:spChg chg="add mod">
          <ac:chgData name="Michal" userId="7f7b1a57-7649-47d4-a3e7-7d7000133a3e" providerId="ADAL" clId="{8EF62ADB-4AD2-4F30-9AEA-D6418F82599F}" dt="2021-06-25T09:09:53.794" v="7781" actId="404"/>
          <ac:spMkLst>
            <pc:docMk/>
            <pc:sldMk cId="1222909651" sldId="272"/>
            <ac:spMk id="10" creationId="{A38B456E-FD50-4D32-BB0B-9739C06AD3A8}"/>
          </ac:spMkLst>
        </pc:spChg>
      </pc:sldChg>
      <pc:sldChg chg="addSp delSp modSp add mod">
        <pc:chgData name="Michal" userId="7f7b1a57-7649-47d4-a3e7-7d7000133a3e" providerId="ADAL" clId="{8EF62ADB-4AD2-4F30-9AEA-D6418F82599F}" dt="2021-06-30T14:46:49.866" v="7965" actId="20577"/>
        <pc:sldMkLst>
          <pc:docMk/>
          <pc:sldMk cId="951416107" sldId="273"/>
        </pc:sldMkLst>
        <pc:spChg chg="mod">
          <ac:chgData name="Michal" userId="7f7b1a57-7649-47d4-a3e7-7d7000133a3e" providerId="ADAL" clId="{8EF62ADB-4AD2-4F30-9AEA-D6418F82599F}" dt="2021-06-24T12:43:37.745" v="4771"/>
          <ac:spMkLst>
            <pc:docMk/>
            <pc:sldMk cId="951416107" sldId="273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5:20:30.404" v="589" actId="21"/>
          <ac:spMkLst>
            <pc:docMk/>
            <pc:sldMk cId="951416107" sldId="273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6:55:09.724" v="6319" actId="20577"/>
          <ac:spMkLst>
            <pc:docMk/>
            <pc:sldMk cId="951416107" sldId="273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30T14:46:49.866" v="7965" actId="20577"/>
          <ac:spMkLst>
            <pc:docMk/>
            <pc:sldMk cId="951416107" sldId="273"/>
            <ac:spMk id="9" creationId="{67195430-BDA0-4ED7-AA6A-33FCC1E392F0}"/>
          </ac:spMkLst>
        </pc:spChg>
        <pc:spChg chg="del mod">
          <ac:chgData name="Michal" userId="7f7b1a57-7649-47d4-a3e7-7d7000133a3e" providerId="ADAL" clId="{8EF62ADB-4AD2-4F30-9AEA-D6418F82599F}" dt="2021-06-24T05:19:45.357" v="584" actId="478"/>
          <ac:spMkLst>
            <pc:docMk/>
            <pc:sldMk cId="951416107" sldId="273"/>
            <ac:spMk id="10" creationId="{77A9EC9D-7630-4BD2-BD4D-FB2C56AE9753}"/>
          </ac:spMkLst>
        </pc:spChg>
        <pc:spChg chg="add mod">
          <ac:chgData name="Michal" userId="7f7b1a57-7649-47d4-a3e7-7d7000133a3e" providerId="ADAL" clId="{8EF62ADB-4AD2-4F30-9AEA-D6418F82599F}" dt="2021-06-25T09:10:32.009" v="7785" actId="14100"/>
          <ac:spMkLst>
            <pc:docMk/>
            <pc:sldMk cId="951416107" sldId="273"/>
            <ac:spMk id="11" creationId="{9BA555A2-CF9A-477C-BB6E-44644DE874D0}"/>
          </ac:spMkLst>
        </pc:spChg>
        <pc:spChg chg="add del mod">
          <ac:chgData name="Michal" userId="7f7b1a57-7649-47d4-a3e7-7d7000133a3e" providerId="ADAL" clId="{8EF62ADB-4AD2-4F30-9AEA-D6418F82599F}" dt="2021-06-25T09:10:18.563" v="7782" actId="478"/>
          <ac:spMkLst>
            <pc:docMk/>
            <pc:sldMk cId="951416107" sldId="273"/>
            <ac:spMk id="13" creationId="{5B94361E-2D6E-46AE-A2E9-782CF6F6F4FB}"/>
          </ac:spMkLst>
        </pc:spChg>
      </pc:sldChg>
      <pc:sldChg chg="addSp delSp modSp add mod">
        <pc:chgData name="Michal" userId="7f7b1a57-7649-47d4-a3e7-7d7000133a3e" providerId="ADAL" clId="{8EF62ADB-4AD2-4F30-9AEA-D6418F82599F}" dt="2021-06-25T15:20:26.974" v="7847" actId="2711"/>
        <pc:sldMkLst>
          <pc:docMk/>
          <pc:sldMk cId="4040536429" sldId="274"/>
        </pc:sldMkLst>
        <pc:spChg chg="mod">
          <ac:chgData name="Michal" userId="7f7b1a57-7649-47d4-a3e7-7d7000133a3e" providerId="ADAL" clId="{8EF62ADB-4AD2-4F30-9AEA-D6418F82599F}" dt="2021-06-24T12:43:41.131" v="4772"/>
          <ac:spMkLst>
            <pc:docMk/>
            <pc:sldMk cId="4040536429" sldId="274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5:24:08.821" v="629"/>
          <ac:spMkLst>
            <pc:docMk/>
            <pc:sldMk cId="4040536429" sldId="274"/>
            <ac:spMk id="6" creationId="{63E92E5F-8DD2-4689-B215-33173A32C7D9}"/>
          </ac:spMkLst>
        </pc:spChg>
        <pc:spChg chg="add del mod">
          <ac:chgData name="Michal" userId="7f7b1a57-7649-47d4-a3e7-7d7000133a3e" providerId="ADAL" clId="{8EF62ADB-4AD2-4F30-9AEA-D6418F82599F}" dt="2021-06-24T05:24:37.937" v="632"/>
          <ac:spMkLst>
            <pc:docMk/>
            <pc:sldMk cId="4040536429" sldId="274"/>
            <ac:spMk id="7" creationId="{177D62F0-62EB-472B-BD11-8C7355419C89}"/>
          </ac:spMkLst>
        </pc:spChg>
        <pc:spChg chg="del mod">
          <ac:chgData name="Michal" userId="7f7b1a57-7649-47d4-a3e7-7d7000133a3e" providerId="ADAL" clId="{8EF62ADB-4AD2-4F30-9AEA-D6418F82599F}" dt="2021-06-24T05:25:03.344" v="633" actId="3680"/>
          <ac:spMkLst>
            <pc:docMk/>
            <pc:sldMk cId="4040536429" sldId="274"/>
            <ac:spMk id="9" creationId="{67195430-BDA0-4ED7-AA6A-33FCC1E392F0}"/>
          </ac:spMkLst>
        </pc:spChg>
        <pc:spChg chg="add del mod">
          <ac:chgData name="Michal" userId="7f7b1a57-7649-47d4-a3e7-7d7000133a3e" providerId="ADAL" clId="{8EF62ADB-4AD2-4F30-9AEA-D6418F82599F}" dt="2021-06-25T06:55:34.846" v="6324" actId="478"/>
          <ac:spMkLst>
            <pc:docMk/>
            <pc:sldMk cId="4040536429" sldId="274"/>
            <ac:spMk id="10" creationId="{BAD6F101-7EB1-4730-A7BC-89B2BF70F8E0}"/>
          </ac:spMkLst>
        </pc:spChg>
        <pc:spChg chg="del">
          <ac:chgData name="Michal" userId="7f7b1a57-7649-47d4-a3e7-7d7000133a3e" providerId="ADAL" clId="{8EF62ADB-4AD2-4F30-9AEA-D6418F82599F}" dt="2021-06-24T05:23:57.736" v="628" actId="478"/>
          <ac:spMkLst>
            <pc:docMk/>
            <pc:sldMk cId="4040536429" sldId="274"/>
            <ac:spMk id="11" creationId="{9BA555A2-CF9A-477C-BB6E-44644DE874D0}"/>
          </ac:spMkLst>
        </pc:spChg>
        <pc:spChg chg="del mod">
          <ac:chgData name="Michal" userId="7f7b1a57-7649-47d4-a3e7-7d7000133a3e" providerId="ADAL" clId="{8EF62ADB-4AD2-4F30-9AEA-D6418F82599F}" dt="2021-06-24T05:23:54.486" v="627" actId="478"/>
          <ac:spMkLst>
            <pc:docMk/>
            <pc:sldMk cId="4040536429" sldId="274"/>
            <ac:spMk id="13" creationId="{5B94361E-2D6E-46AE-A2E9-782CF6F6F4FB}"/>
          </ac:spMkLst>
        </pc:spChg>
        <pc:spChg chg="add del mod">
          <ac:chgData name="Michal" userId="7f7b1a57-7649-47d4-a3e7-7d7000133a3e" providerId="ADAL" clId="{8EF62ADB-4AD2-4F30-9AEA-D6418F82599F}" dt="2021-06-25T06:55:37.134" v="6325" actId="478"/>
          <ac:spMkLst>
            <pc:docMk/>
            <pc:sldMk cId="4040536429" sldId="274"/>
            <ac:spMk id="17" creationId="{EAB99163-CE1E-4313-86A6-FC6467CDF718}"/>
          </ac:spMkLst>
        </pc:spChg>
        <pc:spChg chg="add del mod">
          <ac:chgData name="Michal" userId="7f7b1a57-7649-47d4-a3e7-7d7000133a3e" providerId="ADAL" clId="{8EF62ADB-4AD2-4F30-9AEA-D6418F82599F}" dt="2021-06-24T05:44:18.495" v="1126"/>
          <ac:spMkLst>
            <pc:docMk/>
            <pc:sldMk cId="4040536429" sldId="274"/>
            <ac:spMk id="22" creationId="{662E22CA-8FF9-4CCF-BAD3-AF6172808FF5}"/>
          </ac:spMkLst>
        </pc:spChg>
        <pc:graphicFrameChg chg="add mod ord modGraphic">
          <ac:chgData name="Michal" userId="7f7b1a57-7649-47d4-a3e7-7d7000133a3e" providerId="ADAL" clId="{8EF62ADB-4AD2-4F30-9AEA-D6418F82599F}" dt="2021-06-25T15:20:26.974" v="7847" actId="2711"/>
          <ac:graphicFrameMkLst>
            <pc:docMk/>
            <pc:sldMk cId="4040536429" sldId="274"/>
            <ac:graphicFrameMk id="8" creationId="{CCA6CEF1-52C7-4AED-8F3B-D2562E8A4A16}"/>
          </ac:graphicFrameMkLst>
        </pc:graphicFrameChg>
        <pc:picChg chg="add mod">
          <ac:chgData name="Michal" userId="7f7b1a57-7649-47d4-a3e7-7d7000133a3e" providerId="ADAL" clId="{8EF62ADB-4AD2-4F30-9AEA-D6418F82599F}" dt="2021-06-24T05:24:31.008" v="631"/>
          <ac:picMkLst>
            <pc:docMk/>
            <pc:sldMk cId="4040536429" sldId="274"/>
            <ac:picMk id="12" creationId="{A03790E0-2358-45B3-A0BF-217E4709544D}"/>
          </ac:picMkLst>
        </pc:picChg>
        <pc:picChg chg="add mod">
          <ac:chgData name="Michal" userId="7f7b1a57-7649-47d4-a3e7-7d7000133a3e" providerId="ADAL" clId="{8EF62ADB-4AD2-4F30-9AEA-D6418F82599F}" dt="2021-06-24T05:24:37.937" v="632"/>
          <ac:picMkLst>
            <pc:docMk/>
            <pc:sldMk cId="4040536429" sldId="274"/>
            <ac:picMk id="14" creationId="{38F2A11A-4056-4135-A738-52DB7E8082FF}"/>
          </ac:picMkLst>
        </pc:picChg>
        <pc:picChg chg="add del mod modCrop">
          <ac:chgData name="Michal" userId="7f7b1a57-7649-47d4-a3e7-7d7000133a3e" providerId="ADAL" clId="{8EF62ADB-4AD2-4F30-9AEA-D6418F82599F}" dt="2021-06-25T06:55:29.835" v="6321" actId="478"/>
          <ac:picMkLst>
            <pc:docMk/>
            <pc:sldMk cId="4040536429" sldId="274"/>
            <ac:picMk id="15" creationId="{4FB12A42-DF77-4E98-AC35-BED3D690764E}"/>
          </ac:picMkLst>
        </pc:picChg>
        <pc:picChg chg="add del mod modCrop">
          <ac:chgData name="Michal" userId="7f7b1a57-7649-47d4-a3e7-7d7000133a3e" providerId="ADAL" clId="{8EF62ADB-4AD2-4F30-9AEA-D6418F82599F}" dt="2021-06-25T06:55:38.198" v="6326" actId="478"/>
          <ac:picMkLst>
            <pc:docMk/>
            <pc:sldMk cId="4040536429" sldId="274"/>
            <ac:picMk id="16" creationId="{D282937B-2B79-4A10-98FD-760A68121192}"/>
          </ac:picMkLst>
        </pc:picChg>
        <pc:cxnChg chg="add del mod">
          <ac:chgData name="Michal" userId="7f7b1a57-7649-47d4-a3e7-7d7000133a3e" providerId="ADAL" clId="{8EF62ADB-4AD2-4F30-9AEA-D6418F82599F}" dt="2021-06-25T06:55:39.903" v="6327" actId="478"/>
          <ac:cxnSpMkLst>
            <pc:docMk/>
            <pc:sldMk cId="4040536429" sldId="274"/>
            <ac:cxnSpMk id="19" creationId="{026BC32E-DC30-4201-A44D-F84C5BD6CDC4}"/>
          </ac:cxnSpMkLst>
        </pc:cxnChg>
        <pc:cxnChg chg="add del mod">
          <ac:chgData name="Michal" userId="7f7b1a57-7649-47d4-a3e7-7d7000133a3e" providerId="ADAL" clId="{8EF62ADB-4AD2-4F30-9AEA-D6418F82599F}" dt="2021-06-25T06:55:31.594" v="6322" actId="478"/>
          <ac:cxnSpMkLst>
            <pc:docMk/>
            <pc:sldMk cId="4040536429" sldId="274"/>
            <ac:cxnSpMk id="23" creationId="{CF665BBB-6E72-48B6-84C7-BF6E09B5B0FB}"/>
          </ac:cxnSpMkLst>
        </pc:cxnChg>
      </pc:sldChg>
      <pc:sldChg chg="addSp delSp modSp add mod">
        <pc:chgData name="Michal" userId="7f7b1a57-7649-47d4-a3e7-7d7000133a3e" providerId="ADAL" clId="{8EF62ADB-4AD2-4F30-9AEA-D6418F82599F}" dt="2021-06-30T15:34:37.359" v="10173"/>
        <pc:sldMkLst>
          <pc:docMk/>
          <pc:sldMk cId="143853798" sldId="275"/>
        </pc:sldMkLst>
        <pc:spChg chg="mod">
          <ac:chgData name="Michal" userId="7f7b1a57-7649-47d4-a3e7-7d7000133a3e" providerId="ADAL" clId="{8EF62ADB-4AD2-4F30-9AEA-D6418F82599F}" dt="2021-06-24T12:43:43.797" v="4773"/>
          <ac:spMkLst>
            <pc:docMk/>
            <pc:sldMk cId="143853798" sldId="275"/>
            <ac:spMk id="2" creationId="{C69B037F-2A44-4789-9617-DB7E6CD61A11}"/>
          </ac:spMkLst>
        </pc:spChg>
        <pc:spChg chg="del">
          <ac:chgData name="Michal" userId="7f7b1a57-7649-47d4-a3e7-7d7000133a3e" providerId="ADAL" clId="{8EF62ADB-4AD2-4F30-9AEA-D6418F82599F}" dt="2021-06-24T05:49:00.048" v="1148" actId="478"/>
          <ac:spMkLst>
            <pc:docMk/>
            <pc:sldMk cId="143853798" sldId="275"/>
            <ac:spMk id="10" creationId="{BAD6F101-7EB1-4730-A7BC-89B2BF70F8E0}"/>
          </ac:spMkLst>
        </pc:spChg>
        <pc:spChg chg="add del mod">
          <ac:chgData name="Michal" userId="7f7b1a57-7649-47d4-a3e7-7d7000133a3e" providerId="ADAL" clId="{8EF62ADB-4AD2-4F30-9AEA-D6418F82599F}" dt="2021-06-24T05:47:21.236" v="1141" actId="478"/>
          <ac:spMkLst>
            <pc:docMk/>
            <pc:sldMk cId="143853798" sldId="275"/>
            <ac:spMk id="11" creationId="{DC577DB3-2637-4E18-9FDF-69572D44137F}"/>
          </ac:spMkLst>
        </pc:spChg>
        <pc:spChg chg="del">
          <ac:chgData name="Michal" userId="7f7b1a57-7649-47d4-a3e7-7d7000133a3e" providerId="ADAL" clId="{8EF62ADB-4AD2-4F30-9AEA-D6418F82599F}" dt="2021-06-24T05:48:54.241" v="1145" actId="478"/>
          <ac:spMkLst>
            <pc:docMk/>
            <pc:sldMk cId="143853798" sldId="275"/>
            <ac:spMk id="17" creationId="{EAB99163-CE1E-4313-86A6-FC6467CDF718}"/>
          </ac:spMkLst>
        </pc:spChg>
        <pc:spChg chg="add del mod">
          <ac:chgData name="Michal" userId="7f7b1a57-7649-47d4-a3e7-7d7000133a3e" providerId="ADAL" clId="{8EF62ADB-4AD2-4F30-9AEA-D6418F82599F}" dt="2021-06-24T05:48:58.809" v="1147" actId="478"/>
          <ac:spMkLst>
            <pc:docMk/>
            <pc:sldMk cId="143853798" sldId="275"/>
            <ac:spMk id="20" creationId="{9591E86E-9262-47AA-A476-3C48B54F4870}"/>
          </ac:spMkLst>
        </pc:spChg>
        <pc:graphicFrameChg chg="del">
          <ac:chgData name="Michal" userId="7f7b1a57-7649-47d4-a3e7-7d7000133a3e" providerId="ADAL" clId="{8EF62ADB-4AD2-4F30-9AEA-D6418F82599F}" dt="2021-06-24T05:48:47.791" v="1144" actId="478"/>
          <ac:graphicFrameMkLst>
            <pc:docMk/>
            <pc:sldMk cId="143853798" sldId="275"/>
            <ac:graphicFrameMk id="8" creationId="{CCA6CEF1-52C7-4AED-8F3B-D2562E8A4A16}"/>
          </ac:graphicFrameMkLst>
        </pc:graphicFrameChg>
        <pc:picChg chg="add del mod">
          <ac:chgData name="Michal" userId="7f7b1a57-7649-47d4-a3e7-7d7000133a3e" providerId="ADAL" clId="{8EF62ADB-4AD2-4F30-9AEA-D6418F82599F}" dt="2021-06-24T05:48:44.919" v="1143" actId="478"/>
          <ac:picMkLst>
            <pc:docMk/>
            <pc:sldMk cId="143853798" sldId="275"/>
            <ac:picMk id="7" creationId="{F06CC29F-1B54-4946-9D7B-E41AA08BC8A8}"/>
          </ac:picMkLst>
        </pc:picChg>
        <pc:picChg chg="del">
          <ac:chgData name="Michal" userId="7f7b1a57-7649-47d4-a3e7-7d7000133a3e" providerId="ADAL" clId="{8EF62ADB-4AD2-4F30-9AEA-D6418F82599F}" dt="2021-06-24T05:47:08.750" v="1138" actId="478"/>
          <ac:picMkLst>
            <pc:docMk/>
            <pc:sldMk cId="143853798" sldId="275"/>
            <ac:picMk id="14" creationId="{38F2A11A-4056-4135-A738-52DB7E8082FF}"/>
          </ac:picMkLst>
        </pc:picChg>
        <pc:picChg chg="del">
          <ac:chgData name="Michal" userId="7f7b1a57-7649-47d4-a3e7-7d7000133a3e" providerId="ADAL" clId="{8EF62ADB-4AD2-4F30-9AEA-D6418F82599F}" dt="2021-06-24T05:48:55.110" v="1146" actId="478"/>
          <ac:picMkLst>
            <pc:docMk/>
            <pc:sldMk cId="143853798" sldId="275"/>
            <ac:picMk id="15" creationId="{4FB12A42-DF77-4E98-AC35-BED3D690764E}"/>
          </ac:picMkLst>
        </pc:picChg>
        <pc:picChg chg="del">
          <ac:chgData name="Michal" userId="7f7b1a57-7649-47d4-a3e7-7d7000133a3e" providerId="ADAL" clId="{8EF62ADB-4AD2-4F30-9AEA-D6418F82599F}" dt="2021-06-24T05:49:03.043" v="1150" actId="478"/>
          <ac:picMkLst>
            <pc:docMk/>
            <pc:sldMk cId="143853798" sldId="275"/>
            <ac:picMk id="16" creationId="{D282937B-2B79-4A10-98FD-760A68121192}"/>
          </ac:picMkLst>
        </pc:picChg>
        <pc:picChg chg="add mod">
          <ac:chgData name="Michal" userId="7f7b1a57-7649-47d4-a3e7-7d7000133a3e" providerId="ADAL" clId="{8EF62ADB-4AD2-4F30-9AEA-D6418F82599F}" dt="2021-06-30T15:34:37.359" v="10173"/>
          <ac:picMkLst>
            <pc:docMk/>
            <pc:sldMk cId="143853798" sldId="275"/>
            <ac:picMk id="21" creationId="{3FB74530-3CAD-422E-B00B-4578884A0A3C}"/>
          </ac:picMkLst>
        </pc:picChg>
        <pc:cxnChg chg="del">
          <ac:chgData name="Michal" userId="7f7b1a57-7649-47d4-a3e7-7d7000133a3e" providerId="ADAL" clId="{8EF62ADB-4AD2-4F30-9AEA-D6418F82599F}" dt="2021-06-24T05:49:04.130" v="1151" actId="478"/>
          <ac:cxnSpMkLst>
            <pc:docMk/>
            <pc:sldMk cId="143853798" sldId="275"/>
            <ac:cxnSpMk id="19" creationId="{026BC32E-DC30-4201-A44D-F84C5BD6CDC4}"/>
          </ac:cxnSpMkLst>
        </pc:cxnChg>
        <pc:cxnChg chg="del">
          <ac:chgData name="Michal" userId="7f7b1a57-7649-47d4-a3e7-7d7000133a3e" providerId="ADAL" clId="{8EF62ADB-4AD2-4F30-9AEA-D6418F82599F}" dt="2021-06-24T05:49:01.126" v="1149" actId="478"/>
          <ac:cxnSpMkLst>
            <pc:docMk/>
            <pc:sldMk cId="143853798" sldId="275"/>
            <ac:cxnSpMk id="23" creationId="{CF665BBB-6E72-48B6-84C7-BF6E09B5B0FB}"/>
          </ac:cxnSpMkLst>
        </pc:cxnChg>
      </pc:sldChg>
      <pc:sldChg chg="add del">
        <pc:chgData name="Michal" userId="7f7b1a57-7649-47d4-a3e7-7d7000133a3e" providerId="ADAL" clId="{8EF62ADB-4AD2-4F30-9AEA-D6418F82599F}" dt="2021-06-24T05:46:44.704" v="1134" actId="47"/>
        <pc:sldMkLst>
          <pc:docMk/>
          <pc:sldMk cId="846107844" sldId="276"/>
        </pc:sldMkLst>
      </pc:sldChg>
      <pc:sldChg chg="addSp delSp modSp add del mod ord">
        <pc:chgData name="Michal" userId="7f7b1a57-7649-47d4-a3e7-7d7000133a3e" providerId="ADAL" clId="{8EF62ADB-4AD2-4F30-9AEA-D6418F82599F}" dt="2021-06-30T13:19:33.229" v="7879" actId="2696"/>
        <pc:sldMkLst>
          <pc:docMk/>
          <pc:sldMk cId="2585153540" sldId="276"/>
        </pc:sldMkLst>
        <pc:spChg chg="mod">
          <ac:chgData name="Michal" userId="7f7b1a57-7649-47d4-a3e7-7d7000133a3e" providerId="ADAL" clId="{8EF62ADB-4AD2-4F30-9AEA-D6418F82599F}" dt="2021-06-24T12:43:46.350" v="4774"/>
          <ac:spMkLst>
            <pc:docMk/>
            <pc:sldMk cId="2585153540" sldId="276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5:50:26.330" v="1165" actId="20577"/>
          <ac:spMkLst>
            <pc:docMk/>
            <pc:sldMk cId="2585153540" sldId="276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4T05:50:31.612" v="1166" actId="6549"/>
          <ac:spMkLst>
            <pc:docMk/>
            <pc:sldMk cId="2585153540" sldId="276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57:07.828" v="7110" actId="20577"/>
          <ac:spMkLst>
            <pc:docMk/>
            <pc:sldMk cId="2585153540" sldId="276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5T07:57:14.124" v="7111" actId="20577"/>
          <ac:spMkLst>
            <pc:docMk/>
            <pc:sldMk cId="2585153540" sldId="276"/>
            <ac:spMk id="9" creationId="{67195430-BDA0-4ED7-AA6A-33FCC1E392F0}"/>
          </ac:spMkLst>
        </pc:spChg>
        <pc:graphicFrameChg chg="add del mod modGraphic">
          <ac:chgData name="Michal" userId="7f7b1a57-7649-47d4-a3e7-7d7000133a3e" providerId="ADAL" clId="{8EF62ADB-4AD2-4F30-9AEA-D6418F82599F}" dt="2021-06-25T08:00:01.047" v="7130" actId="478"/>
          <ac:graphicFrameMkLst>
            <pc:docMk/>
            <pc:sldMk cId="2585153540" sldId="276"/>
            <ac:graphicFrameMk id="11" creationId="{50984A71-8A6A-4088-8B49-9163900125A5}"/>
          </ac:graphicFrameMkLst>
        </pc:graphicFrameChg>
        <pc:graphicFrameChg chg="add del mod modGraphic">
          <ac:chgData name="Michal" userId="7f7b1a57-7649-47d4-a3e7-7d7000133a3e" providerId="ADAL" clId="{8EF62ADB-4AD2-4F30-9AEA-D6418F82599F}" dt="2021-06-25T08:00:58.847" v="7139" actId="478"/>
          <ac:graphicFrameMkLst>
            <pc:docMk/>
            <pc:sldMk cId="2585153540" sldId="276"/>
            <ac:graphicFrameMk id="12" creationId="{0870F64A-FEAD-42B1-9086-D933087E8990}"/>
          </ac:graphicFrameMkLst>
        </pc:graphicFrameChg>
        <pc:picChg chg="add mod">
          <ac:chgData name="Michal" userId="7f7b1a57-7649-47d4-a3e7-7d7000133a3e" providerId="ADAL" clId="{8EF62ADB-4AD2-4F30-9AEA-D6418F82599F}" dt="2021-06-25T08:01:39.368" v="7141" actId="1076"/>
          <ac:picMkLst>
            <pc:docMk/>
            <pc:sldMk cId="2585153540" sldId="276"/>
            <ac:picMk id="8" creationId="{99382DF3-97CD-48BF-BC76-B83FE2D8F724}"/>
          </ac:picMkLst>
        </pc:picChg>
        <pc:picChg chg="add mod">
          <ac:chgData name="Michal" userId="7f7b1a57-7649-47d4-a3e7-7d7000133a3e" providerId="ADAL" clId="{8EF62ADB-4AD2-4F30-9AEA-D6418F82599F}" dt="2021-06-25T08:01:41.440" v="7142" actId="1076"/>
          <ac:picMkLst>
            <pc:docMk/>
            <pc:sldMk cId="2585153540" sldId="276"/>
            <ac:picMk id="10" creationId="{91A8CA6B-B644-4F64-AE36-5023F700C60E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4:56:42.333" v="8019" actId="1076"/>
        <pc:sldMkLst>
          <pc:docMk/>
          <pc:sldMk cId="3579580288" sldId="277"/>
        </pc:sldMkLst>
        <pc:spChg chg="mod">
          <ac:chgData name="Michal" userId="7f7b1a57-7649-47d4-a3e7-7d7000133a3e" providerId="ADAL" clId="{8EF62ADB-4AD2-4F30-9AEA-D6418F82599F}" dt="2021-06-24T12:43:50.084" v="4775"/>
          <ac:spMkLst>
            <pc:docMk/>
            <pc:sldMk cId="3579580288" sldId="277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5:51:50.540" v="1191" actId="20577"/>
          <ac:spMkLst>
            <pc:docMk/>
            <pc:sldMk cId="3579580288" sldId="277"/>
            <ac:spMk id="4" creationId="{BCAE16F6-6097-48FC-BDF2-B1BDA1E16DB5}"/>
          </ac:spMkLst>
        </pc:spChg>
        <pc:spChg chg="del">
          <ac:chgData name="Michal" userId="7f7b1a57-7649-47d4-a3e7-7d7000133a3e" providerId="ADAL" clId="{8EF62ADB-4AD2-4F30-9AEA-D6418F82599F}" dt="2021-06-30T14:38:51.674" v="7933" actId="478"/>
          <ac:spMkLst>
            <pc:docMk/>
            <pc:sldMk cId="3579580288" sldId="277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8:05:04.307" v="7147" actId="114"/>
          <ac:spMkLst>
            <pc:docMk/>
            <pc:sldMk cId="3579580288" sldId="277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30T14:47:06.655" v="7966" actId="114"/>
          <ac:spMkLst>
            <pc:docMk/>
            <pc:sldMk cId="3579580288" sldId="277"/>
            <ac:spMk id="9" creationId="{67195430-BDA0-4ED7-AA6A-33FCC1E392F0}"/>
          </ac:spMkLst>
        </pc:spChg>
        <pc:spChg chg="add mod">
          <ac:chgData name="Michal" userId="7f7b1a57-7649-47d4-a3e7-7d7000133a3e" providerId="ADAL" clId="{8EF62ADB-4AD2-4F30-9AEA-D6418F82599F}" dt="2021-06-24T05:54:17.205" v="1238" actId="1076"/>
          <ac:spMkLst>
            <pc:docMk/>
            <pc:sldMk cId="3579580288" sldId="277"/>
            <ac:spMk id="10" creationId="{71626822-7DFA-47FF-A36B-EE769E55B880}"/>
          </ac:spMkLst>
        </pc:spChg>
        <pc:spChg chg="add del mod">
          <ac:chgData name="Michal" userId="7f7b1a57-7649-47d4-a3e7-7d7000133a3e" providerId="ADAL" clId="{8EF62ADB-4AD2-4F30-9AEA-D6418F82599F}" dt="2021-06-30T14:56:11.855" v="8010" actId="478"/>
          <ac:spMkLst>
            <pc:docMk/>
            <pc:sldMk cId="3579580288" sldId="277"/>
            <ac:spMk id="12" creationId="{8FCDFB31-8DE4-4EBC-ADB0-99C6659B8FBE}"/>
          </ac:spMkLst>
        </pc:spChg>
        <pc:picChg chg="add del mod">
          <ac:chgData name="Michal" userId="7f7b1a57-7649-47d4-a3e7-7d7000133a3e" providerId="ADAL" clId="{8EF62ADB-4AD2-4F30-9AEA-D6418F82599F}" dt="2021-06-24T05:56:53.393" v="1250" actId="478"/>
          <ac:picMkLst>
            <pc:docMk/>
            <pc:sldMk cId="3579580288" sldId="277"/>
            <ac:picMk id="11" creationId="{379EF5BA-DFB5-46EE-A8DB-D2C95F68327F}"/>
          </ac:picMkLst>
        </pc:picChg>
        <pc:picChg chg="add mod modCrop">
          <ac:chgData name="Michal" userId="7f7b1a57-7649-47d4-a3e7-7d7000133a3e" providerId="ADAL" clId="{8EF62ADB-4AD2-4F30-9AEA-D6418F82599F}" dt="2021-06-30T14:56:42.333" v="8019" actId="1076"/>
          <ac:picMkLst>
            <pc:docMk/>
            <pc:sldMk cId="3579580288" sldId="277"/>
            <ac:picMk id="11" creationId="{606BC9C4-AE30-4998-882C-4E26B2C9910F}"/>
          </ac:picMkLst>
        </pc:picChg>
        <pc:picChg chg="add del mod">
          <ac:chgData name="Michal" userId="7f7b1a57-7649-47d4-a3e7-7d7000133a3e" providerId="ADAL" clId="{8EF62ADB-4AD2-4F30-9AEA-D6418F82599F}" dt="2021-06-24T08:30:30.952" v="1589" actId="478"/>
          <ac:picMkLst>
            <pc:docMk/>
            <pc:sldMk cId="3579580288" sldId="277"/>
            <ac:picMk id="13" creationId="{0A52D91C-5A08-4644-AB2E-377FCE486DC9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4:38:55.074" v="7934" actId="478"/>
        <pc:sldMkLst>
          <pc:docMk/>
          <pc:sldMk cId="2754239257" sldId="278"/>
        </pc:sldMkLst>
        <pc:spChg chg="mod">
          <ac:chgData name="Michal" userId="7f7b1a57-7649-47d4-a3e7-7d7000133a3e" providerId="ADAL" clId="{8EF62ADB-4AD2-4F30-9AEA-D6418F82599F}" dt="2021-06-24T12:43:52.977" v="4776"/>
          <ac:spMkLst>
            <pc:docMk/>
            <pc:sldMk cId="2754239257" sldId="278"/>
            <ac:spMk id="2" creationId="{C69B037F-2A44-4789-9617-DB7E6CD61A11}"/>
          </ac:spMkLst>
        </pc:spChg>
        <pc:spChg chg="del">
          <ac:chgData name="Michal" userId="7f7b1a57-7649-47d4-a3e7-7d7000133a3e" providerId="ADAL" clId="{8EF62ADB-4AD2-4F30-9AEA-D6418F82599F}" dt="2021-06-30T14:38:55.074" v="7934" actId="478"/>
          <ac:spMkLst>
            <pc:docMk/>
            <pc:sldMk cId="2754239257" sldId="278"/>
            <ac:spMk id="6" creationId="{63E92E5F-8DD2-4689-B215-33173A32C7D9}"/>
          </ac:spMkLst>
        </pc:spChg>
        <pc:spChg chg="del mod">
          <ac:chgData name="Michal" userId="7f7b1a57-7649-47d4-a3e7-7d7000133a3e" providerId="ADAL" clId="{8EF62ADB-4AD2-4F30-9AEA-D6418F82599F}" dt="2021-06-24T05:57:17.971" v="1258" actId="478"/>
          <ac:spMkLst>
            <pc:docMk/>
            <pc:sldMk cId="2754239257" sldId="278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24T08:29:39.812" v="1579" actId="1076"/>
          <ac:spMkLst>
            <pc:docMk/>
            <pc:sldMk cId="2754239257" sldId="278"/>
            <ac:spMk id="8" creationId="{681E6F68-1102-4669-8CC4-012B0146C679}"/>
          </ac:spMkLst>
        </pc:spChg>
        <pc:spChg chg="del mod">
          <ac:chgData name="Michal" userId="7f7b1a57-7649-47d4-a3e7-7d7000133a3e" providerId="ADAL" clId="{8EF62ADB-4AD2-4F30-9AEA-D6418F82599F}" dt="2021-06-24T05:58:17.003" v="1260"/>
          <ac:spMkLst>
            <pc:docMk/>
            <pc:sldMk cId="2754239257" sldId="278"/>
            <ac:spMk id="9" creationId="{67195430-BDA0-4ED7-AA6A-33FCC1E392F0}"/>
          </ac:spMkLst>
        </pc:spChg>
        <pc:spChg chg="del">
          <ac:chgData name="Michal" userId="7f7b1a57-7649-47d4-a3e7-7d7000133a3e" providerId="ADAL" clId="{8EF62ADB-4AD2-4F30-9AEA-D6418F82599F}" dt="2021-06-24T06:01:14.456" v="1282" actId="478"/>
          <ac:spMkLst>
            <pc:docMk/>
            <pc:sldMk cId="2754239257" sldId="278"/>
            <ac:spMk id="10" creationId="{71626822-7DFA-47FF-A36B-EE769E55B880}"/>
          </ac:spMkLst>
        </pc:spChg>
        <pc:spChg chg="add mod">
          <ac:chgData name="Michal" userId="7f7b1a57-7649-47d4-a3e7-7d7000133a3e" providerId="ADAL" clId="{8EF62ADB-4AD2-4F30-9AEA-D6418F82599F}" dt="2021-06-24T08:29:39.812" v="1579" actId="1076"/>
          <ac:spMkLst>
            <pc:docMk/>
            <pc:sldMk cId="2754239257" sldId="278"/>
            <ac:spMk id="14" creationId="{A024E3A4-16E4-4C5B-8DB5-2F386E3BB764}"/>
          </ac:spMkLst>
        </pc:spChg>
        <pc:spChg chg="add mod">
          <ac:chgData name="Michal" userId="7f7b1a57-7649-47d4-a3e7-7d7000133a3e" providerId="ADAL" clId="{8EF62ADB-4AD2-4F30-9AEA-D6418F82599F}" dt="2021-06-24T08:29:39.812" v="1579" actId="1076"/>
          <ac:spMkLst>
            <pc:docMk/>
            <pc:sldMk cId="2754239257" sldId="278"/>
            <ac:spMk id="19" creationId="{B7E7B7B6-7DBA-43D4-85C9-22294B40B4CD}"/>
          </ac:spMkLst>
        </pc:spChg>
        <pc:spChg chg="add mod ord">
          <ac:chgData name="Michal" userId="7f7b1a57-7649-47d4-a3e7-7d7000133a3e" providerId="ADAL" clId="{8EF62ADB-4AD2-4F30-9AEA-D6418F82599F}" dt="2021-06-24T06:05:59.753" v="1482" actId="1076"/>
          <ac:spMkLst>
            <pc:docMk/>
            <pc:sldMk cId="2754239257" sldId="278"/>
            <ac:spMk id="22" creationId="{FE68D295-ABDE-462F-B32A-3A45116735DF}"/>
          </ac:spMkLst>
        </pc:spChg>
        <pc:spChg chg="add mod">
          <ac:chgData name="Michal" userId="7f7b1a57-7649-47d4-a3e7-7d7000133a3e" providerId="ADAL" clId="{8EF62ADB-4AD2-4F30-9AEA-D6418F82599F}" dt="2021-06-24T07:44:21.740" v="1557" actId="1037"/>
          <ac:spMkLst>
            <pc:docMk/>
            <pc:sldMk cId="2754239257" sldId="278"/>
            <ac:spMk id="23" creationId="{C9ED27C7-17FA-45D1-87E6-160ED7C6EDE7}"/>
          </ac:spMkLst>
        </pc:spChg>
        <pc:spChg chg="add mod">
          <ac:chgData name="Michal" userId="7f7b1a57-7649-47d4-a3e7-7d7000133a3e" providerId="ADAL" clId="{8EF62ADB-4AD2-4F30-9AEA-D6418F82599F}" dt="2021-06-24T06:04:51.706" v="1468" actId="1076"/>
          <ac:spMkLst>
            <pc:docMk/>
            <pc:sldMk cId="2754239257" sldId="278"/>
            <ac:spMk id="26" creationId="{ADAB518B-27CC-4180-B8A4-83A7650E7546}"/>
          </ac:spMkLst>
        </pc:spChg>
        <pc:spChg chg="add mod">
          <ac:chgData name="Michal" userId="7f7b1a57-7649-47d4-a3e7-7d7000133a3e" providerId="ADAL" clId="{8EF62ADB-4AD2-4F30-9AEA-D6418F82599F}" dt="2021-06-24T06:05:23.034" v="1475" actId="1076"/>
          <ac:spMkLst>
            <pc:docMk/>
            <pc:sldMk cId="2754239257" sldId="278"/>
            <ac:spMk id="27" creationId="{E1C0F26D-C213-464E-B33C-B6C60B14507A}"/>
          </ac:spMkLst>
        </pc:spChg>
        <pc:spChg chg="add del mod">
          <ac:chgData name="Michal" userId="7f7b1a57-7649-47d4-a3e7-7d7000133a3e" providerId="ADAL" clId="{8EF62ADB-4AD2-4F30-9AEA-D6418F82599F}" dt="2021-06-24T06:04:38.237" v="1464" actId="478"/>
          <ac:spMkLst>
            <pc:docMk/>
            <pc:sldMk cId="2754239257" sldId="278"/>
            <ac:spMk id="32" creationId="{4B4EF999-096D-4273-8408-047136B58A8C}"/>
          </ac:spMkLst>
        </pc:spChg>
        <pc:spChg chg="add mod ord">
          <ac:chgData name="Michal" userId="7f7b1a57-7649-47d4-a3e7-7d7000133a3e" providerId="ADAL" clId="{8EF62ADB-4AD2-4F30-9AEA-D6418F82599F}" dt="2021-06-24T06:05:40.987" v="1479" actId="167"/>
          <ac:spMkLst>
            <pc:docMk/>
            <pc:sldMk cId="2754239257" sldId="278"/>
            <ac:spMk id="34" creationId="{5CC7947F-5D6C-45DF-BA03-8814923A834C}"/>
          </ac:spMkLst>
        </pc:spChg>
        <pc:spChg chg="add del mod">
          <ac:chgData name="Michal" userId="7f7b1a57-7649-47d4-a3e7-7d7000133a3e" providerId="ADAL" clId="{8EF62ADB-4AD2-4F30-9AEA-D6418F82599F}" dt="2021-06-24T06:06:41.737" v="1488" actId="478"/>
          <ac:spMkLst>
            <pc:docMk/>
            <pc:sldMk cId="2754239257" sldId="278"/>
            <ac:spMk id="44" creationId="{B6F92F1E-AEAD-4F4D-8285-C98BCCE72974}"/>
          </ac:spMkLst>
        </pc:spChg>
        <pc:spChg chg="add mod">
          <ac:chgData name="Michal" userId="7f7b1a57-7649-47d4-a3e7-7d7000133a3e" providerId="ADAL" clId="{8EF62ADB-4AD2-4F30-9AEA-D6418F82599F}" dt="2021-06-24T07:44:03.266" v="1524" actId="14100"/>
          <ac:spMkLst>
            <pc:docMk/>
            <pc:sldMk cId="2754239257" sldId="278"/>
            <ac:spMk id="47" creationId="{96457E9A-6D31-46E6-B3E3-5E549228A592}"/>
          </ac:spMkLst>
        </pc:spChg>
        <pc:spChg chg="add mod">
          <ac:chgData name="Michal" userId="7f7b1a57-7649-47d4-a3e7-7d7000133a3e" providerId="ADAL" clId="{8EF62ADB-4AD2-4F30-9AEA-D6418F82599F}" dt="2021-06-24T07:44:15.223" v="1538" actId="1037"/>
          <ac:spMkLst>
            <pc:docMk/>
            <pc:sldMk cId="2754239257" sldId="278"/>
            <ac:spMk id="48" creationId="{133F978E-9CF5-4AC9-B4B9-DE9818F4198C}"/>
          </ac:spMkLst>
        </pc:spChg>
        <pc:picChg chg="mod">
          <ac:chgData name="Michal" userId="7f7b1a57-7649-47d4-a3e7-7d7000133a3e" providerId="ADAL" clId="{8EF62ADB-4AD2-4F30-9AEA-D6418F82599F}" dt="2021-06-24T08:29:50.074" v="1585" actId="1035"/>
          <ac:picMkLst>
            <pc:docMk/>
            <pc:sldMk cId="2754239257" sldId="278"/>
            <ac:picMk id="13" creationId="{0A52D91C-5A08-4644-AB2E-377FCE486DC9}"/>
          </ac:picMkLst>
        </pc:picChg>
        <pc:picChg chg="add del mod">
          <ac:chgData name="Michal" userId="7f7b1a57-7649-47d4-a3e7-7d7000133a3e" providerId="ADAL" clId="{8EF62ADB-4AD2-4F30-9AEA-D6418F82599F}" dt="2021-06-24T06:04:34.496" v="1463" actId="478"/>
          <ac:picMkLst>
            <pc:docMk/>
            <pc:sldMk cId="2754239257" sldId="278"/>
            <ac:picMk id="1026" creationId="{EF532E67-6BBE-4B77-85D7-AB0A80DCAE21}"/>
          </ac:picMkLst>
        </pc:picChg>
        <pc:picChg chg="add del">
          <ac:chgData name="Michal" userId="7f7b1a57-7649-47d4-a3e7-7d7000133a3e" providerId="ADAL" clId="{8EF62ADB-4AD2-4F30-9AEA-D6418F82599F}" dt="2021-06-24T05:59:59.517" v="1269" actId="478"/>
          <ac:picMkLst>
            <pc:docMk/>
            <pc:sldMk cId="2754239257" sldId="278"/>
            <ac:picMk id="1028" creationId="{7B1B5A04-A94B-47C6-84A8-784D27FB5B89}"/>
          </ac:picMkLst>
        </pc:picChg>
        <pc:cxnChg chg="add mod">
          <ac:chgData name="Michal" userId="7f7b1a57-7649-47d4-a3e7-7d7000133a3e" providerId="ADAL" clId="{8EF62ADB-4AD2-4F30-9AEA-D6418F82599F}" dt="2021-06-24T08:29:39.812" v="1579" actId="1076"/>
          <ac:cxnSpMkLst>
            <pc:docMk/>
            <pc:sldMk cId="2754239257" sldId="278"/>
            <ac:cxnSpMk id="12" creationId="{436FE74F-F5FF-4114-8132-842D3F673B25}"/>
          </ac:cxnSpMkLst>
        </pc:cxnChg>
        <pc:cxnChg chg="add mod">
          <ac:chgData name="Michal" userId="7f7b1a57-7649-47d4-a3e7-7d7000133a3e" providerId="ADAL" clId="{8EF62ADB-4AD2-4F30-9AEA-D6418F82599F}" dt="2021-06-24T08:29:39.812" v="1579" actId="1076"/>
          <ac:cxnSpMkLst>
            <pc:docMk/>
            <pc:sldMk cId="2754239257" sldId="278"/>
            <ac:cxnSpMk id="17" creationId="{8EA40A35-2E05-4A77-BF26-B9DD4B31B790}"/>
          </ac:cxnSpMkLst>
        </pc:cxnChg>
        <pc:cxnChg chg="add del mod">
          <ac:chgData name="Michal" userId="7f7b1a57-7649-47d4-a3e7-7d7000133a3e" providerId="ADAL" clId="{8EF62ADB-4AD2-4F30-9AEA-D6418F82599F}" dt="2021-06-24T06:03:46.143" v="1413"/>
          <ac:cxnSpMkLst>
            <pc:docMk/>
            <pc:sldMk cId="2754239257" sldId="278"/>
            <ac:cxnSpMk id="24" creationId="{8F712B0A-B2F5-48ED-9858-192D2C5015AF}"/>
          </ac:cxnSpMkLst>
        </pc:cxnChg>
        <pc:cxnChg chg="add del mod">
          <ac:chgData name="Michal" userId="7f7b1a57-7649-47d4-a3e7-7d7000133a3e" providerId="ADAL" clId="{8EF62ADB-4AD2-4F30-9AEA-D6418F82599F}" dt="2021-06-24T06:03:46.143" v="1413"/>
          <ac:cxnSpMkLst>
            <pc:docMk/>
            <pc:sldMk cId="2754239257" sldId="278"/>
            <ac:cxnSpMk id="25" creationId="{2BE1DB4D-16E1-48EF-B9FD-C8D35F62D620}"/>
          </ac:cxnSpMkLst>
        </pc:cxnChg>
        <pc:cxnChg chg="add mod ord">
          <ac:chgData name="Michal" userId="7f7b1a57-7649-47d4-a3e7-7d7000133a3e" providerId="ADAL" clId="{8EF62ADB-4AD2-4F30-9AEA-D6418F82599F}" dt="2021-06-24T06:05:27.496" v="1476" actId="167"/>
          <ac:cxnSpMkLst>
            <pc:docMk/>
            <pc:sldMk cId="2754239257" sldId="278"/>
            <ac:cxnSpMk id="28" creationId="{B9096349-94FE-4B61-B2F2-DF3E79ED1A38}"/>
          </ac:cxnSpMkLst>
        </pc:cxnChg>
        <pc:cxnChg chg="add mod ord">
          <ac:chgData name="Michal" userId="7f7b1a57-7649-47d4-a3e7-7d7000133a3e" providerId="ADAL" clId="{8EF62ADB-4AD2-4F30-9AEA-D6418F82599F}" dt="2021-06-24T06:05:36.393" v="1478" actId="167"/>
          <ac:cxnSpMkLst>
            <pc:docMk/>
            <pc:sldMk cId="2754239257" sldId="278"/>
            <ac:cxnSpMk id="29" creationId="{BB293D76-048A-4387-8E0D-DEE1CF350496}"/>
          </ac:cxnSpMkLst>
        </pc:cxnChg>
      </pc:sldChg>
      <pc:sldChg chg="delSp modSp add del mod ord">
        <pc:chgData name="Michal" userId="7f7b1a57-7649-47d4-a3e7-7d7000133a3e" providerId="ADAL" clId="{8EF62ADB-4AD2-4F30-9AEA-D6418F82599F}" dt="2021-06-30T12:47:30.827" v="7873" actId="2696"/>
        <pc:sldMkLst>
          <pc:docMk/>
          <pc:sldMk cId="369464297" sldId="279"/>
        </pc:sldMkLst>
        <pc:spChg chg="mod">
          <ac:chgData name="Michal" userId="7f7b1a57-7649-47d4-a3e7-7d7000133a3e" providerId="ADAL" clId="{8EF62ADB-4AD2-4F30-9AEA-D6418F82599F}" dt="2021-06-24T12:43:56.310" v="4777"/>
          <ac:spMkLst>
            <pc:docMk/>
            <pc:sldMk cId="369464297" sldId="279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8:32:44.954" v="1635" actId="20577"/>
          <ac:spMkLst>
            <pc:docMk/>
            <pc:sldMk cId="369464297" sldId="279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4T08:35:39.148" v="1666" actId="20577"/>
          <ac:spMkLst>
            <pc:docMk/>
            <pc:sldMk cId="369464297" sldId="279"/>
            <ac:spMk id="9" creationId="{67195430-BDA0-4ED7-AA6A-33FCC1E392F0}"/>
          </ac:spMkLst>
        </pc:spChg>
        <pc:spChg chg="mod">
          <ac:chgData name="Michal" userId="7f7b1a57-7649-47d4-a3e7-7d7000133a3e" providerId="ADAL" clId="{8EF62ADB-4AD2-4F30-9AEA-D6418F82599F}" dt="2021-06-24T08:36:07.209" v="1670" actId="1076"/>
          <ac:spMkLst>
            <pc:docMk/>
            <pc:sldMk cId="369464297" sldId="279"/>
            <ac:spMk id="10" creationId="{71626822-7DFA-47FF-A36B-EE769E55B880}"/>
          </ac:spMkLst>
        </pc:spChg>
        <pc:picChg chg="del">
          <ac:chgData name="Michal" userId="7f7b1a57-7649-47d4-a3e7-7d7000133a3e" providerId="ADAL" clId="{8EF62ADB-4AD2-4F30-9AEA-D6418F82599F}" dt="2021-06-24T08:30:32.959" v="1590" actId="478"/>
          <ac:picMkLst>
            <pc:docMk/>
            <pc:sldMk cId="369464297" sldId="279"/>
            <ac:picMk id="13" creationId="{0A52D91C-5A08-4644-AB2E-377FCE486DC9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34:23.387" v="10172" actId="12788"/>
        <pc:sldMkLst>
          <pc:docMk/>
          <pc:sldMk cId="4074863833" sldId="280"/>
        </pc:sldMkLst>
        <pc:spChg chg="mod">
          <ac:chgData name="Michal" userId="7f7b1a57-7649-47d4-a3e7-7d7000133a3e" providerId="ADAL" clId="{8EF62ADB-4AD2-4F30-9AEA-D6418F82599F}" dt="2021-06-24T12:43:58.705" v="4778"/>
          <ac:spMkLst>
            <pc:docMk/>
            <pc:sldMk cId="4074863833" sldId="280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8:36:37.216" v="1675" actId="20577"/>
          <ac:spMkLst>
            <pc:docMk/>
            <pc:sldMk cId="4074863833" sldId="280"/>
            <ac:spMk id="4" creationId="{BCAE16F6-6097-48FC-BDF2-B1BDA1E16DB5}"/>
          </ac:spMkLst>
        </pc:spChg>
        <pc:spChg chg="del">
          <ac:chgData name="Michal" userId="7f7b1a57-7649-47d4-a3e7-7d7000133a3e" providerId="ADAL" clId="{8EF62ADB-4AD2-4F30-9AEA-D6418F82599F}" dt="2021-06-30T14:38:59.093" v="7935" actId="478"/>
          <ac:spMkLst>
            <pc:docMk/>
            <pc:sldMk cId="4074863833" sldId="280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4T08:37:19.335" v="1680" actId="20577"/>
          <ac:spMkLst>
            <pc:docMk/>
            <pc:sldMk cId="4074863833" sldId="280"/>
            <ac:spMk id="7" creationId="{177D62F0-62EB-472B-BD11-8C7355419C89}"/>
          </ac:spMkLst>
        </pc:spChg>
        <pc:spChg chg="del mod">
          <ac:chgData name="Michal" userId="7f7b1a57-7649-47d4-a3e7-7d7000133a3e" providerId="ADAL" clId="{8EF62ADB-4AD2-4F30-9AEA-D6418F82599F}" dt="2021-06-30T13:21:58.962" v="7881" actId="478"/>
          <ac:spMkLst>
            <pc:docMk/>
            <pc:sldMk cId="4074863833" sldId="280"/>
            <ac:spMk id="9" creationId="{67195430-BDA0-4ED7-AA6A-33FCC1E392F0}"/>
          </ac:spMkLst>
        </pc:spChg>
        <pc:spChg chg="del mod">
          <ac:chgData name="Michal" userId="7f7b1a57-7649-47d4-a3e7-7d7000133a3e" providerId="ADAL" clId="{8EF62ADB-4AD2-4F30-9AEA-D6418F82599F}" dt="2021-06-24T08:37:26.675" v="1683" actId="478"/>
          <ac:spMkLst>
            <pc:docMk/>
            <pc:sldMk cId="4074863833" sldId="280"/>
            <ac:spMk id="10" creationId="{71626822-7DFA-47FF-A36B-EE769E55B880}"/>
          </ac:spMkLst>
        </pc:spChg>
        <pc:spChg chg="add mod">
          <ac:chgData name="Michal" userId="7f7b1a57-7649-47d4-a3e7-7d7000133a3e" providerId="ADAL" clId="{8EF62ADB-4AD2-4F30-9AEA-D6418F82599F}" dt="2021-06-30T15:34:23.387" v="10172" actId="12788"/>
          <ac:spMkLst>
            <pc:docMk/>
            <pc:sldMk cId="4074863833" sldId="280"/>
            <ac:spMk id="11" creationId="{922DDD04-24E2-437B-A11A-C80B17A2F6FF}"/>
          </ac:spMkLst>
        </pc:spChg>
        <pc:picChg chg="add mod">
          <ac:chgData name="Michal" userId="7f7b1a57-7649-47d4-a3e7-7d7000133a3e" providerId="ADAL" clId="{8EF62ADB-4AD2-4F30-9AEA-D6418F82599F}" dt="2021-06-30T15:34:15.842" v="10171" actId="1036"/>
          <ac:picMkLst>
            <pc:docMk/>
            <pc:sldMk cId="4074863833" sldId="280"/>
            <ac:picMk id="10" creationId="{34A864FF-0478-48DF-BC53-AAB04BF368CE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33:43.469" v="10160" actId="114"/>
        <pc:sldMkLst>
          <pc:docMk/>
          <pc:sldMk cId="1164482736" sldId="281"/>
        </pc:sldMkLst>
        <pc:spChg chg="mod">
          <ac:chgData name="Michal" userId="7f7b1a57-7649-47d4-a3e7-7d7000133a3e" providerId="ADAL" clId="{8EF62ADB-4AD2-4F30-9AEA-D6418F82599F}" dt="2021-06-24T12:44:01.533" v="4779"/>
          <ac:spMkLst>
            <pc:docMk/>
            <pc:sldMk cId="1164482736" sldId="281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8:44:51.516" v="1809" actId="20577"/>
          <ac:spMkLst>
            <pc:docMk/>
            <pc:sldMk cId="1164482736" sldId="281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4T09:00:03.365" v="1976" actId="115"/>
          <ac:spMkLst>
            <pc:docMk/>
            <pc:sldMk cId="1164482736" sldId="281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4:47:54.034" v="7967" actId="255"/>
          <ac:spMkLst>
            <pc:docMk/>
            <pc:sldMk cId="1164482736" sldId="281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30T15:33:43.469" v="10160" actId="114"/>
          <ac:spMkLst>
            <pc:docMk/>
            <pc:sldMk cId="1164482736" sldId="281"/>
            <ac:spMk id="9" creationId="{67195430-BDA0-4ED7-AA6A-33FCC1E392F0}"/>
          </ac:spMkLst>
        </pc:spChg>
        <pc:spChg chg="del mod">
          <ac:chgData name="Michal" userId="7f7b1a57-7649-47d4-a3e7-7d7000133a3e" providerId="ADAL" clId="{8EF62ADB-4AD2-4F30-9AEA-D6418F82599F}" dt="2021-06-24T08:45:04.072" v="1812" actId="478"/>
          <ac:spMkLst>
            <pc:docMk/>
            <pc:sldMk cId="1164482736" sldId="281"/>
            <ac:spMk id="10" creationId="{71626822-7DFA-47FF-A36B-EE769E55B880}"/>
          </ac:spMkLst>
        </pc:spChg>
        <pc:spChg chg="add mod">
          <ac:chgData name="Michal" userId="7f7b1a57-7649-47d4-a3e7-7d7000133a3e" providerId="ADAL" clId="{8EF62ADB-4AD2-4F30-9AEA-D6418F82599F}" dt="2021-06-25T08:06:18.417" v="7152" actId="1076"/>
          <ac:spMkLst>
            <pc:docMk/>
            <pc:sldMk cId="1164482736" sldId="281"/>
            <ac:spMk id="11" creationId="{B964FC5D-3EE0-4722-AF88-5DF6C2EFBF26}"/>
          </ac:spMkLst>
        </pc:spChg>
      </pc:sldChg>
      <pc:sldChg chg="addSp modSp add del mod">
        <pc:chgData name="Michal" userId="7f7b1a57-7649-47d4-a3e7-7d7000133a3e" providerId="ADAL" clId="{8EF62ADB-4AD2-4F30-9AEA-D6418F82599F}" dt="2021-06-30T12:51:00.206" v="7874" actId="2696"/>
        <pc:sldMkLst>
          <pc:docMk/>
          <pc:sldMk cId="3790973147" sldId="282"/>
        </pc:sldMkLst>
        <pc:spChg chg="mod">
          <ac:chgData name="Michal" userId="7f7b1a57-7649-47d4-a3e7-7d7000133a3e" providerId="ADAL" clId="{8EF62ADB-4AD2-4F30-9AEA-D6418F82599F}" dt="2021-06-24T12:44:04.144" v="4780"/>
          <ac:spMkLst>
            <pc:docMk/>
            <pc:sldMk cId="3790973147" sldId="282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8:59:59.517" v="1975" actId="115"/>
          <ac:spMkLst>
            <pc:docMk/>
            <pc:sldMk cId="3790973147" sldId="282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06:34.137" v="6430" actId="2710"/>
          <ac:spMkLst>
            <pc:docMk/>
            <pc:sldMk cId="3790973147" sldId="282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5T09:13:26.921" v="7791" actId="1076"/>
          <ac:spMkLst>
            <pc:docMk/>
            <pc:sldMk cId="3790973147" sldId="282"/>
            <ac:spMk id="9" creationId="{67195430-BDA0-4ED7-AA6A-33FCC1E392F0}"/>
          </ac:spMkLst>
        </pc:spChg>
        <pc:spChg chg="add mod">
          <ac:chgData name="Michal" userId="7f7b1a57-7649-47d4-a3e7-7d7000133a3e" providerId="ADAL" clId="{8EF62ADB-4AD2-4F30-9AEA-D6418F82599F}" dt="2021-06-25T09:13:33.408" v="7793" actId="1076"/>
          <ac:spMkLst>
            <pc:docMk/>
            <pc:sldMk cId="3790973147" sldId="282"/>
            <ac:spMk id="11" creationId="{46F16C92-98C4-4048-B6B8-50C46A98E6CB}"/>
          </ac:spMkLst>
        </pc:spChg>
        <pc:graphicFrameChg chg="add mod modGraphic">
          <ac:chgData name="Michal" userId="7f7b1a57-7649-47d4-a3e7-7d7000133a3e" providerId="ADAL" clId="{8EF62ADB-4AD2-4F30-9AEA-D6418F82599F}" dt="2021-06-25T09:13:30.393" v="7792" actId="1076"/>
          <ac:graphicFrameMkLst>
            <pc:docMk/>
            <pc:sldMk cId="3790973147" sldId="282"/>
            <ac:graphicFrameMk id="8" creationId="{C1B76A91-32B7-4CAF-86DC-A334C9D26309}"/>
          </ac:graphicFrameMkLst>
        </pc:graphicFrameChg>
      </pc:sldChg>
      <pc:sldChg chg="addSp delSp modSp add mod">
        <pc:chgData name="Michal" userId="7f7b1a57-7649-47d4-a3e7-7d7000133a3e" providerId="ADAL" clId="{8EF62ADB-4AD2-4F30-9AEA-D6418F82599F}" dt="2021-06-30T15:14:59.423" v="10053" actId="1038"/>
        <pc:sldMkLst>
          <pc:docMk/>
          <pc:sldMk cId="4150417970" sldId="283"/>
        </pc:sldMkLst>
        <pc:spChg chg="mod">
          <ac:chgData name="Michal" userId="7f7b1a57-7649-47d4-a3e7-7d7000133a3e" providerId="ADAL" clId="{8EF62ADB-4AD2-4F30-9AEA-D6418F82599F}" dt="2021-06-24T12:44:06.754" v="4781"/>
          <ac:spMkLst>
            <pc:docMk/>
            <pc:sldMk cId="4150417970" sldId="283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8:59:55.415" v="1974" actId="115"/>
          <ac:spMkLst>
            <pc:docMk/>
            <pc:sldMk cId="4150417970" sldId="283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07:23.250" v="6434" actId="313"/>
          <ac:spMkLst>
            <pc:docMk/>
            <pc:sldMk cId="4150417970" sldId="283"/>
            <ac:spMk id="7" creationId="{177D62F0-62EB-472B-BD11-8C7355419C89}"/>
          </ac:spMkLst>
        </pc:spChg>
        <pc:spChg chg="del mod">
          <ac:chgData name="Michal" userId="7f7b1a57-7649-47d4-a3e7-7d7000133a3e" providerId="ADAL" clId="{8EF62ADB-4AD2-4F30-9AEA-D6418F82599F}" dt="2021-06-30T14:39:08.959" v="7937" actId="478"/>
          <ac:spMkLst>
            <pc:docMk/>
            <pc:sldMk cId="4150417970" sldId="283"/>
            <ac:spMk id="9" creationId="{67195430-BDA0-4ED7-AA6A-33FCC1E392F0}"/>
          </ac:spMkLst>
        </pc:spChg>
        <pc:spChg chg="add del mod">
          <ac:chgData name="Michal" userId="7f7b1a57-7649-47d4-a3e7-7d7000133a3e" providerId="ADAL" clId="{8EF62ADB-4AD2-4F30-9AEA-D6418F82599F}" dt="2021-06-30T14:59:19.609" v="8028" actId="478"/>
          <ac:spMkLst>
            <pc:docMk/>
            <pc:sldMk cId="4150417970" sldId="283"/>
            <ac:spMk id="11" creationId="{E05F3875-58A1-41BB-8424-47AE1E87E8DE}"/>
          </ac:spMkLst>
        </pc:spChg>
        <pc:spChg chg="add del mod">
          <ac:chgData name="Michal" userId="7f7b1a57-7649-47d4-a3e7-7d7000133a3e" providerId="ADAL" clId="{8EF62ADB-4AD2-4F30-9AEA-D6418F82599F}" dt="2021-06-30T14:59:22.542" v="8029" actId="478"/>
          <ac:spMkLst>
            <pc:docMk/>
            <pc:sldMk cId="4150417970" sldId="283"/>
            <ac:spMk id="14" creationId="{CFF7A0C3-6331-4556-8479-8B877DA78E6E}"/>
          </ac:spMkLst>
        </pc:spChg>
        <pc:spChg chg="add mod">
          <ac:chgData name="Michal" userId="7f7b1a57-7649-47d4-a3e7-7d7000133a3e" providerId="ADAL" clId="{8EF62ADB-4AD2-4F30-9AEA-D6418F82599F}" dt="2021-06-30T15:01:04.159" v="8034" actId="14100"/>
          <ac:spMkLst>
            <pc:docMk/>
            <pc:sldMk cId="4150417970" sldId="283"/>
            <ac:spMk id="17" creationId="{5FEBB159-0009-4943-8C00-D5EBD05B0C97}"/>
          </ac:spMkLst>
        </pc:spChg>
        <pc:spChg chg="add mod">
          <ac:chgData name="Michal" userId="7f7b1a57-7649-47d4-a3e7-7d7000133a3e" providerId="ADAL" clId="{8EF62ADB-4AD2-4F30-9AEA-D6418F82599F}" dt="2021-06-30T15:01:49.067" v="8045" actId="1076"/>
          <ac:spMkLst>
            <pc:docMk/>
            <pc:sldMk cId="4150417970" sldId="283"/>
            <ac:spMk id="19" creationId="{CB458392-8EB6-459D-A5A2-E3A95F5F157F}"/>
          </ac:spMkLst>
        </pc:spChg>
        <pc:spChg chg="add mod">
          <ac:chgData name="Michal" userId="7f7b1a57-7649-47d4-a3e7-7d7000133a3e" providerId="ADAL" clId="{8EF62ADB-4AD2-4F30-9AEA-D6418F82599F}" dt="2021-06-30T15:01:53.321" v="8047" actId="1076"/>
          <ac:spMkLst>
            <pc:docMk/>
            <pc:sldMk cId="4150417970" sldId="283"/>
            <ac:spMk id="21" creationId="{A5925870-89B0-4374-BDE7-D83D539DE06F}"/>
          </ac:spMkLst>
        </pc:spChg>
        <pc:spChg chg="add mod">
          <ac:chgData name="Michal" userId="7f7b1a57-7649-47d4-a3e7-7d7000133a3e" providerId="ADAL" clId="{8EF62ADB-4AD2-4F30-9AEA-D6418F82599F}" dt="2021-06-30T15:01:58.977" v="8050" actId="1076"/>
          <ac:spMkLst>
            <pc:docMk/>
            <pc:sldMk cId="4150417970" sldId="283"/>
            <ac:spMk id="23" creationId="{3C03178E-85FC-4786-A283-901A1B6467B5}"/>
          </ac:spMkLst>
        </pc:spChg>
        <pc:spChg chg="add mod">
          <ac:chgData name="Michal" userId="7f7b1a57-7649-47d4-a3e7-7d7000133a3e" providerId="ADAL" clId="{8EF62ADB-4AD2-4F30-9AEA-D6418F82599F}" dt="2021-06-30T15:02:03.463" v="8052" actId="1076"/>
          <ac:spMkLst>
            <pc:docMk/>
            <pc:sldMk cId="4150417970" sldId="283"/>
            <ac:spMk id="25" creationId="{C8011C72-78C4-448F-B239-211D9976E6D4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26" creationId="{47F87F1C-E7CB-450E-A21F-B525BE71ED60}"/>
          </ac:spMkLst>
        </pc:spChg>
        <pc:spChg chg="add del mod">
          <ac:chgData name="Michal" userId="7f7b1a57-7649-47d4-a3e7-7d7000133a3e" providerId="ADAL" clId="{8EF62ADB-4AD2-4F30-9AEA-D6418F82599F}" dt="2021-06-30T15:06:12.859" v="9010" actId="478"/>
          <ac:spMkLst>
            <pc:docMk/>
            <pc:sldMk cId="4150417970" sldId="283"/>
            <ac:spMk id="27" creationId="{1B26D175-EF87-4AC7-9535-E3EA10B9C85F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28" creationId="{75FB8F14-5D67-4D1F-9714-3B0926C0377C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29" creationId="{1DAD3892-B25F-4541-9491-D1C9AA33D4FF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0" creationId="{DBA3B177-5C7C-4935-B798-D886F721BBAD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1" creationId="{353737F6-0368-4120-8D63-8E185F2C0D5A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2" creationId="{EB277C4D-5327-439A-955F-A886C001028D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3" creationId="{634C18D6-B1AE-4FCD-895C-A09B5E366727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4" creationId="{F3FE6036-BE18-41BC-9D6E-837F6499588A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5" creationId="{EB65EFDB-90C9-4BBF-893C-73DFFBED04F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6" creationId="{A031930B-F79B-4AF2-8511-99B3423A2AF1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7" creationId="{C0126B45-8A1F-40C1-8069-9CEB64080F0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8" creationId="{DCD0EE73-C1EA-4550-BAF0-D14C107DF223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39" creationId="{895DE2F3-17C4-4639-BD4C-A95531F95D42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0" creationId="{A246FF68-DDA6-4A81-B154-AC50BEF1084B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1" creationId="{AE7523C2-4A42-44AC-8B4A-A2F2928EF1D2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2" creationId="{FF72AC8D-5993-4155-9B08-AEA2FAAB734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3" creationId="{41CAE355-744F-4099-A715-7F0A6905A82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4" creationId="{4AA615E3-8E5C-4763-A087-8451BE1A557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5" creationId="{07369349-900F-41E0-AC0E-C8BF3EE300ED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6" creationId="{80C80F21-CBDE-44D3-A272-3AFD91294087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7" creationId="{BDE97548-7E59-436D-9F40-A9E9A7FD1143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8" creationId="{06705338-700D-46A2-B2D2-215F3673149D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49" creationId="{A7F00A2C-9890-4FFE-B81B-43BA3FBD924B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0" creationId="{6B5ED78E-70C3-416B-9385-BAB6974DF3CE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1" creationId="{924629E4-613C-4BF5-B53B-528C9F8D5644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2" creationId="{FBBB3AB8-FDCE-4340-90CA-2DEDE9190693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3" creationId="{F7903941-C96B-4DF9-8D16-F24C229E5F0A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4" creationId="{2BDD9BE8-0BF3-487D-BFA0-2D5F46177F26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5" creationId="{00A270BA-7FB3-482E-B077-6BF88D45977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6" creationId="{EB36B3C5-C95E-48FF-92BB-D2A39EFAA04F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7" creationId="{F7415830-E2BD-47BA-914C-70CD784F1183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8" creationId="{4CABA657-D12B-40DE-9AE7-E786B3ABCBF6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59" creationId="{F79036FC-7FFF-4244-A74C-F03A8A5242BC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0" creationId="{FEFB453F-C520-4C38-936C-2A94BA9C0371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1" creationId="{F4C07135-01F2-4075-A3AC-809707F2D9AB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2" creationId="{5B6F08F3-5074-4CF9-884A-659EEFF5873F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3" creationId="{669299DF-6775-48F8-837D-8698B54FDD1F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4" creationId="{8D277612-185F-4BD2-8DB8-61FFA9083A1C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5" creationId="{74C9E323-5C2D-4E0E-927A-A8BD90089F53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6" creationId="{71CABDB8-E470-42D9-A7F2-CF3F38FAAB1B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7" creationId="{BFDC93B1-F982-4324-A0FD-4998F145CC54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8" creationId="{5F03B5AB-B7C6-44BA-90D7-A99434062B32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69" creationId="{9058B28A-58DF-4CB8-BA45-43715C8343C9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0" creationId="{F1F04291-221C-42AC-8CF6-B5774E3280D1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1" creationId="{466EC99D-00CE-4425-93B8-491419737CA1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2" creationId="{6165B309-81A1-4495-A674-D637CC2C0CA8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3" creationId="{D6BD5F2D-251A-4207-B9A6-8F05DA333A5C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4" creationId="{D6E9D4D6-33F5-433A-B312-1DF314CE601F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5" creationId="{FBC4FC6E-3B56-49DC-A611-49C470D62941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6" creationId="{75660CB5-0D54-4FD2-818C-9B5906FD872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7" creationId="{A465CF8F-BEFF-42B0-AF61-92DC795B439D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8" creationId="{D24F06FA-142E-4BD3-9A2B-55849BA26D45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79" creationId="{2FF1E69A-2CBB-4866-A1E7-B60D77D1BE0A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0" creationId="{A3B5D831-465F-4F79-B377-E9C1605A0C84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1" creationId="{77869A23-B6EE-4337-B684-D50C1837A055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2" creationId="{CCBD23D0-6822-4B4D-8F92-8C8A2D140969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3" creationId="{A7F4720D-F052-486C-B559-BFC08D224214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4" creationId="{10890DA7-B60A-4418-8480-ED90F88C227E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5" creationId="{7FDEFD42-61AF-45A6-A44C-11044C73B64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6" creationId="{EA4D2FBD-5B83-4B33-99A6-2EDC20AC67DE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7" creationId="{8539FD68-B57A-44A5-B93F-3AD410A6D1B1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8" creationId="{5544BF9D-E484-44F5-BCB8-6285DC5889A3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89" creationId="{30F1E303-727C-46AE-B5D9-A3589C390FCC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0" creationId="{C28BD97D-29FA-4F61-8D4E-71EAAA2E1CF2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1" creationId="{F61A9B4B-A257-4EA2-ACD5-CCB02680EB86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2" creationId="{9C6EAA82-61E5-421C-9DEE-744F474E6BA9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3" creationId="{8ECEAD1A-CDAE-403B-BFF4-26DB0D85C804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4" creationId="{A40192FA-6A02-4E9D-BC0E-F946C59CFFC1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5" creationId="{AA2546A2-B493-48C0-AE1A-E87D66724A8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6" creationId="{CC046919-AB52-4868-8DA6-5EC997154D06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7" creationId="{96C241FE-B1D6-4AF1-BF5A-343B14031995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8" creationId="{6A3C5D18-3A0F-4FDD-AB3B-2B85A9A6E62E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99" creationId="{201EB98A-914E-4155-8BCA-ACF71E59D1C7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100" creationId="{19C121F1-54FB-4CFC-8973-B859157C3760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101" creationId="{1C1220D8-3B4C-42BA-B622-9CC6B9DF2CE7}"/>
          </ac:spMkLst>
        </pc:spChg>
        <pc:spChg chg="add mod">
          <ac:chgData name="Michal" userId="7f7b1a57-7649-47d4-a3e7-7d7000133a3e" providerId="ADAL" clId="{8EF62ADB-4AD2-4F30-9AEA-D6418F82599F}" dt="2021-06-30T15:14:59.423" v="10053" actId="1038"/>
          <ac:spMkLst>
            <pc:docMk/>
            <pc:sldMk cId="4150417970" sldId="283"/>
            <ac:spMk id="102" creationId="{118DCF08-A925-4383-A742-EACCE0CC3526}"/>
          </ac:spMkLst>
        </pc:spChg>
        <pc:picChg chg="add del mod">
          <ac:chgData name="Michal" userId="7f7b1a57-7649-47d4-a3e7-7d7000133a3e" providerId="ADAL" clId="{8EF62ADB-4AD2-4F30-9AEA-D6418F82599F}" dt="2021-06-30T15:14:27.126" v="10012" actId="478"/>
          <ac:picMkLst>
            <pc:docMk/>
            <pc:sldMk cId="4150417970" sldId="283"/>
            <ac:picMk id="10" creationId="{85D77965-E8F6-4177-9771-2631DDE02708}"/>
          </ac:picMkLst>
        </pc:picChg>
        <pc:picChg chg="add del mod">
          <ac:chgData name="Michal" userId="7f7b1a57-7649-47d4-a3e7-7d7000133a3e" providerId="ADAL" clId="{8EF62ADB-4AD2-4F30-9AEA-D6418F82599F}" dt="2021-06-30T15:14:28.004" v="10013" actId="478"/>
          <ac:picMkLst>
            <pc:docMk/>
            <pc:sldMk cId="4150417970" sldId="283"/>
            <ac:picMk id="13" creationId="{8CEEF06D-5E8F-4945-848B-225BEF1268D1}"/>
          </ac:picMkLst>
        </pc:picChg>
        <pc:picChg chg="add del mod">
          <ac:chgData name="Michal" userId="7f7b1a57-7649-47d4-a3e7-7d7000133a3e" providerId="ADAL" clId="{8EF62ADB-4AD2-4F30-9AEA-D6418F82599F}" dt="2021-06-30T15:13:49.452" v="9977" actId="478"/>
          <ac:picMkLst>
            <pc:docMk/>
            <pc:sldMk cId="4150417970" sldId="283"/>
            <ac:picMk id="16" creationId="{288ED09C-975F-49D8-8987-630022A9C04A}"/>
          </ac:picMkLst>
        </pc:picChg>
        <pc:picChg chg="add mod">
          <ac:chgData name="Michal" userId="7f7b1a57-7649-47d4-a3e7-7d7000133a3e" providerId="ADAL" clId="{8EF62ADB-4AD2-4F30-9AEA-D6418F82599F}" dt="2021-06-30T15:14:59.423" v="10053" actId="1038"/>
          <ac:picMkLst>
            <pc:docMk/>
            <pc:sldMk cId="4150417970" sldId="283"/>
            <ac:picMk id="18" creationId="{055A41AF-AF01-4727-BCD9-A106785CE4C7}"/>
          </ac:picMkLst>
        </pc:picChg>
        <pc:picChg chg="add mod">
          <ac:chgData name="Michal" userId="7f7b1a57-7649-47d4-a3e7-7d7000133a3e" providerId="ADAL" clId="{8EF62ADB-4AD2-4F30-9AEA-D6418F82599F}" dt="2021-06-30T15:14:59.423" v="10053" actId="1038"/>
          <ac:picMkLst>
            <pc:docMk/>
            <pc:sldMk cId="4150417970" sldId="283"/>
            <ac:picMk id="20" creationId="{FCEAE460-ABDE-49B5-9E4E-BE32239C2DAD}"/>
          </ac:picMkLst>
        </pc:picChg>
        <pc:picChg chg="add mod">
          <ac:chgData name="Michal" userId="7f7b1a57-7649-47d4-a3e7-7d7000133a3e" providerId="ADAL" clId="{8EF62ADB-4AD2-4F30-9AEA-D6418F82599F}" dt="2021-06-30T15:14:59.423" v="10053" actId="1038"/>
          <ac:picMkLst>
            <pc:docMk/>
            <pc:sldMk cId="4150417970" sldId="283"/>
            <ac:picMk id="22" creationId="{E7E30CCB-85BF-4FE5-9587-E47A6C84FBC9}"/>
          </ac:picMkLst>
        </pc:picChg>
        <pc:picChg chg="add mod">
          <ac:chgData name="Michal" userId="7f7b1a57-7649-47d4-a3e7-7d7000133a3e" providerId="ADAL" clId="{8EF62ADB-4AD2-4F30-9AEA-D6418F82599F}" dt="2021-06-30T15:14:59.423" v="10053" actId="1038"/>
          <ac:picMkLst>
            <pc:docMk/>
            <pc:sldMk cId="4150417970" sldId="283"/>
            <ac:picMk id="24" creationId="{66FD57EA-3BA3-40B7-A4FE-C651D5CE5D03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33:24.864" v="10158" actId="1037"/>
        <pc:sldMkLst>
          <pc:docMk/>
          <pc:sldMk cId="1307584469" sldId="284"/>
        </pc:sldMkLst>
        <pc:spChg chg="mod">
          <ac:chgData name="Michal" userId="7f7b1a57-7649-47d4-a3e7-7d7000133a3e" providerId="ADAL" clId="{8EF62ADB-4AD2-4F30-9AEA-D6418F82599F}" dt="2021-06-24T12:44:10.918" v="4782"/>
          <ac:spMkLst>
            <pc:docMk/>
            <pc:sldMk cId="1307584469" sldId="284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9:08:37.647" v="2100" actId="113"/>
          <ac:spMkLst>
            <pc:docMk/>
            <pc:sldMk cId="1307584469" sldId="284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4T09:03:44.156" v="2005" actId="20577"/>
          <ac:spMkLst>
            <pc:docMk/>
            <pc:sldMk cId="1307584469" sldId="284"/>
            <ac:spMk id="7" creationId="{177D62F0-62EB-472B-BD11-8C7355419C89}"/>
          </ac:spMkLst>
        </pc:spChg>
        <pc:spChg chg="del mod">
          <ac:chgData name="Michal" userId="7f7b1a57-7649-47d4-a3e7-7d7000133a3e" providerId="ADAL" clId="{8EF62ADB-4AD2-4F30-9AEA-D6418F82599F}" dt="2021-06-30T14:39:05.582" v="7936" actId="478"/>
          <ac:spMkLst>
            <pc:docMk/>
            <pc:sldMk cId="1307584469" sldId="284"/>
            <ac:spMk id="9" creationId="{67195430-BDA0-4ED7-AA6A-33FCC1E392F0}"/>
          </ac:spMkLst>
        </pc:spChg>
        <pc:spChg chg="add del mod">
          <ac:chgData name="Michal" userId="7f7b1a57-7649-47d4-a3e7-7d7000133a3e" providerId="ADAL" clId="{8EF62ADB-4AD2-4F30-9AEA-D6418F82599F}" dt="2021-06-30T15:15:58.742" v="10057" actId="478"/>
          <ac:spMkLst>
            <pc:docMk/>
            <pc:sldMk cId="1307584469" sldId="284"/>
            <ac:spMk id="11" creationId="{D4F464CA-3F64-4E6E-BBCF-C5B5D6094DEA}"/>
          </ac:spMkLst>
        </pc:spChg>
        <pc:picChg chg="add del mod">
          <ac:chgData name="Michal" userId="7f7b1a57-7649-47d4-a3e7-7d7000133a3e" providerId="ADAL" clId="{8EF62ADB-4AD2-4F30-9AEA-D6418F82599F}" dt="2021-06-30T15:16:35.843" v="10064" actId="478"/>
          <ac:picMkLst>
            <pc:docMk/>
            <pc:sldMk cId="1307584469" sldId="284"/>
            <ac:picMk id="10" creationId="{04371BB8-044D-437E-8C71-CEAD987EE827}"/>
          </ac:picMkLst>
        </pc:picChg>
        <pc:picChg chg="add del mod">
          <ac:chgData name="Michal" userId="7f7b1a57-7649-47d4-a3e7-7d7000133a3e" providerId="ADAL" clId="{8EF62ADB-4AD2-4F30-9AEA-D6418F82599F}" dt="2021-06-30T15:19:08.056" v="10074" actId="478"/>
          <ac:picMkLst>
            <pc:docMk/>
            <pc:sldMk cId="1307584469" sldId="284"/>
            <ac:picMk id="12" creationId="{9362959F-3480-42F1-B516-881D774ED50D}"/>
          </ac:picMkLst>
        </pc:picChg>
        <pc:picChg chg="add del mod">
          <ac:chgData name="Michal" userId="7f7b1a57-7649-47d4-a3e7-7d7000133a3e" providerId="ADAL" clId="{8EF62ADB-4AD2-4F30-9AEA-D6418F82599F}" dt="2021-06-30T15:18:05.201" v="10067" actId="478"/>
          <ac:picMkLst>
            <pc:docMk/>
            <pc:sldMk cId="1307584469" sldId="284"/>
            <ac:picMk id="1026" creationId="{5BA37E9E-5815-4D39-992E-671E4A1183DD}"/>
          </ac:picMkLst>
        </pc:picChg>
        <pc:picChg chg="add del">
          <ac:chgData name="Michal" userId="7f7b1a57-7649-47d4-a3e7-7d7000133a3e" providerId="ADAL" clId="{8EF62ADB-4AD2-4F30-9AEA-D6418F82599F}" dt="2021-06-30T15:18:52.666" v="10073" actId="478"/>
          <ac:picMkLst>
            <pc:docMk/>
            <pc:sldMk cId="1307584469" sldId="284"/>
            <ac:picMk id="1028" creationId="{29B25358-F93B-4D86-8CA3-FF37F49A3F14}"/>
          </ac:picMkLst>
        </pc:picChg>
        <pc:picChg chg="add mod">
          <ac:chgData name="Michal" userId="7f7b1a57-7649-47d4-a3e7-7d7000133a3e" providerId="ADAL" clId="{8EF62ADB-4AD2-4F30-9AEA-D6418F82599F}" dt="2021-06-30T15:33:24.864" v="10158" actId="1037"/>
          <ac:picMkLst>
            <pc:docMk/>
            <pc:sldMk cId="1307584469" sldId="284"/>
            <ac:picMk id="1030" creationId="{E00519AE-4EAF-468B-B78F-2DBB912A8C95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20:50.700" v="10085" actId="1076"/>
        <pc:sldMkLst>
          <pc:docMk/>
          <pc:sldMk cId="1182511462" sldId="285"/>
        </pc:sldMkLst>
        <pc:spChg chg="mod">
          <ac:chgData name="Michal" userId="7f7b1a57-7649-47d4-a3e7-7d7000133a3e" providerId="ADAL" clId="{8EF62ADB-4AD2-4F30-9AEA-D6418F82599F}" dt="2021-06-24T12:44:13.891" v="4783"/>
          <ac:spMkLst>
            <pc:docMk/>
            <pc:sldMk cId="1182511462" sldId="285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9:05:51.562" v="2059" actId="115"/>
          <ac:spMkLst>
            <pc:docMk/>
            <pc:sldMk cId="1182511462" sldId="285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3:24:46.172" v="7886" actId="313"/>
          <ac:spMkLst>
            <pc:docMk/>
            <pc:sldMk cId="1182511462" sldId="285"/>
            <ac:spMk id="7" creationId="{177D62F0-62EB-472B-BD11-8C7355419C89}"/>
          </ac:spMkLst>
        </pc:spChg>
        <pc:spChg chg="del mod">
          <ac:chgData name="Michal" userId="7f7b1a57-7649-47d4-a3e7-7d7000133a3e" providerId="ADAL" clId="{8EF62ADB-4AD2-4F30-9AEA-D6418F82599F}" dt="2021-06-30T13:25:04.538" v="7887" actId="478"/>
          <ac:spMkLst>
            <pc:docMk/>
            <pc:sldMk cId="1182511462" sldId="285"/>
            <ac:spMk id="9" creationId="{67195430-BDA0-4ED7-AA6A-33FCC1E392F0}"/>
          </ac:spMkLst>
        </pc:spChg>
        <pc:spChg chg="add del mod">
          <ac:chgData name="Michal" userId="7f7b1a57-7649-47d4-a3e7-7d7000133a3e" providerId="ADAL" clId="{8EF62ADB-4AD2-4F30-9AEA-D6418F82599F}" dt="2021-06-30T14:39:14.915" v="7938" actId="478"/>
          <ac:spMkLst>
            <pc:docMk/>
            <pc:sldMk cId="1182511462" sldId="285"/>
            <ac:spMk id="10" creationId="{9AE20005-2172-46A5-B443-5CE51401C1C1}"/>
          </ac:spMkLst>
        </pc:spChg>
        <pc:picChg chg="add mod">
          <ac:chgData name="Michal" userId="7f7b1a57-7649-47d4-a3e7-7d7000133a3e" providerId="ADAL" clId="{8EF62ADB-4AD2-4F30-9AEA-D6418F82599F}" dt="2021-06-30T15:20:50.700" v="10085" actId="1076"/>
          <ac:picMkLst>
            <pc:docMk/>
            <pc:sldMk cId="1182511462" sldId="285"/>
            <ac:picMk id="11" creationId="{79F5F8AA-56D9-421A-A096-7CCB3BDBCEDB}"/>
          </ac:picMkLst>
        </pc:picChg>
      </pc:sldChg>
      <pc:sldChg chg="addSp modSp add mod">
        <pc:chgData name="Michal" userId="7f7b1a57-7649-47d4-a3e7-7d7000133a3e" providerId="ADAL" clId="{8EF62ADB-4AD2-4F30-9AEA-D6418F82599F}" dt="2021-06-25T09:14:13.264" v="7795" actId="1076"/>
        <pc:sldMkLst>
          <pc:docMk/>
          <pc:sldMk cId="2321443660" sldId="286"/>
        </pc:sldMkLst>
        <pc:spChg chg="mod">
          <ac:chgData name="Michal" userId="7f7b1a57-7649-47d4-a3e7-7d7000133a3e" providerId="ADAL" clId="{8EF62ADB-4AD2-4F30-9AEA-D6418F82599F}" dt="2021-06-24T12:44:16.546" v="4784"/>
          <ac:spMkLst>
            <pc:docMk/>
            <pc:sldMk cId="2321443660" sldId="286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9:09:13.785" v="2105" actId="20577"/>
          <ac:spMkLst>
            <pc:docMk/>
            <pc:sldMk cId="2321443660" sldId="286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4T09:09:27.437" v="2114" actId="20577"/>
          <ac:spMkLst>
            <pc:docMk/>
            <pc:sldMk cId="2321443660" sldId="286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9:14:13.264" v="7795" actId="1076"/>
          <ac:spMkLst>
            <pc:docMk/>
            <pc:sldMk cId="2321443660" sldId="286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5T08:08:12.350" v="7159" actId="114"/>
          <ac:spMkLst>
            <pc:docMk/>
            <pc:sldMk cId="2321443660" sldId="286"/>
            <ac:spMk id="9" creationId="{67195430-BDA0-4ED7-AA6A-33FCC1E392F0}"/>
          </ac:spMkLst>
        </pc:spChg>
        <pc:spChg chg="add mod">
          <ac:chgData name="Michal" userId="7f7b1a57-7649-47d4-a3e7-7d7000133a3e" providerId="ADAL" clId="{8EF62ADB-4AD2-4F30-9AEA-D6418F82599F}" dt="2021-06-25T08:08:32.109" v="7160" actId="20577"/>
          <ac:spMkLst>
            <pc:docMk/>
            <pc:sldMk cId="2321443660" sldId="286"/>
            <ac:spMk id="10" creationId="{B7EF5B41-BC13-4EFC-A7A9-1E4A84E41239}"/>
          </ac:spMkLst>
        </pc:spChg>
      </pc:sldChg>
      <pc:sldChg chg="add del">
        <pc:chgData name="Michal" userId="7f7b1a57-7649-47d4-a3e7-7d7000133a3e" providerId="ADAL" clId="{8EF62ADB-4AD2-4F30-9AEA-D6418F82599F}" dt="2021-06-24T09:12:13.112" v="2158" actId="47"/>
        <pc:sldMkLst>
          <pc:docMk/>
          <pc:sldMk cId="4103869864" sldId="287"/>
        </pc:sldMkLst>
      </pc:sldChg>
      <pc:sldChg chg="addSp delSp modSp add mod">
        <pc:chgData name="Michal" userId="7f7b1a57-7649-47d4-a3e7-7d7000133a3e" providerId="ADAL" clId="{8EF62ADB-4AD2-4F30-9AEA-D6418F82599F}" dt="2021-06-25T07:09:23.843" v="6451" actId="14100"/>
        <pc:sldMkLst>
          <pc:docMk/>
          <pc:sldMk cId="2173171694" sldId="288"/>
        </pc:sldMkLst>
        <pc:spChg chg="mod">
          <ac:chgData name="Michal" userId="7f7b1a57-7649-47d4-a3e7-7d7000133a3e" providerId="ADAL" clId="{8EF62ADB-4AD2-4F30-9AEA-D6418F82599F}" dt="2021-06-24T12:44:19.161" v="4785"/>
          <ac:spMkLst>
            <pc:docMk/>
            <pc:sldMk cId="2173171694" sldId="288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09:12:42.279" v="2168" actId="20577"/>
          <ac:spMkLst>
            <pc:docMk/>
            <pc:sldMk cId="2173171694" sldId="288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7:09:23.843" v="6451" actId="14100"/>
          <ac:spMkLst>
            <pc:docMk/>
            <pc:sldMk cId="2173171694" sldId="288"/>
            <ac:spMk id="7" creationId="{177D62F0-62EB-472B-BD11-8C7355419C89}"/>
          </ac:spMkLst>
        </pc:spChg>
        <pc:spChg chg="del mod">
          <ac:chgData name="Michal" userId="7f7b1a57-7649-47d4-a3e7-7d7000133a3e" providerId="ADAL" clId="{8EF62ADB-4AD2-4F30-9AEA-D6418F82599F}" dt="2021-06-24T09:14:09.570" v="2183" actId="478"/>
          <ac:spMkLst>
            <pc:docMk/>
            <pc:sldMk cId="2173171694" sldId="288"/>
            <ac:spMk id="9" creationId="{67195430-BDA0-4ED7-AA6A-33FCC1E392F0}"/>
          </ac:spMkLst>
        </pc:spChg>
        <pc:spChg chg="del">
          <ac:chgData name="Michal" userId="7f7b1a57-7649-47d4-a3e7-7d7000133a3e" providerId="ADAL" clId="{8EF62ADB-4AD2-4F30-9AEA-D6418F82599F}" dt="2021-06-24T09:12:20.592" v="2160" actId="478"/>
          <ac:spMkLst>
            <pc:docMk/>
            <pc:sldMk cId="2173171694" sldId="288"/>
            <ac:spMk id="10" creationId="{B7EF5B41-BC13-4EFC-A7A9-1E4A84E41239}"/>
          </ac:spMkLst>
        </pc:spChg>
        <pc:spChg chg="add del mod">
          <ac:chgData name="Michal" userId="7f7b1a57-7649-47d4-a3e7-7d7000133a3e" providerId="ADAL" clId="{8EF62ADB-4AD2-4F30-9AEA-D6418F82599F}" dt="2021-06-24T09:14:15.757" v="2184" actId="478"/>
          <ac:spMkLst>
            <pc:docMk/>
            <pc:sldMk cId="2173171694" sldId="288"/>
            <ac:spMk id="11" creationId="{33D63215-F2DE-4697-AB49-157E11F84697}"/>
          </ac:spMkLst>
        </pc:spChg>
        <pc:spChg chg="add del mod">
          <ac:chgData name="Michal" userId="7f7b1a57-7649-47d4-a3e7-7d7000133a3e" providerId="ADAL" clId="{8EF62ADB-4AD2-4F30-9AEA-D6418F82599F}" dt="2021-06-24T10:02:46.025" v="3334" actId="478"/>
          <ac:spMkLst>
            <pc:docMk/>
            <pc:sldMk cId="2173171694" sldId="288"/>
            <ac:spMk id="13" creationId="{C3F1F349-F5E8-496A-8E89-0077E651A827}"/>
          </ac:spMkLst>
        </pc:spChg>
        <pc:spChg chg="add mod">
          <ac:chgData name="Michal" userId="7f7b1a57-7649-47d4-a3e7-7d7000133a3e" providerId="ADAL" clId="{8EF62ADB-4AD2-4F30-9AEA-D6418F82599F}" dt="2021-06-24T10:01:03.127" v="3284" actId="113"/>
          <ac:spMkLst>
            <pc:docMk/>
            <pc:sldMk cId="2173171694" sldId="288"/>
            <ac:spMk id="16" creationId="{EFAE3F77-91E3-487B-9787-CC86796DF362}"/>
          </ac:spMkLst>
        </pc:spChg>
        <pc:spChg chg="add mod">
          <ac:chgData name="Michal" userId="7f7b1a57-7649-47d4-a3e7-7d7000133a3e" providerId="ADAL" clId="{8EF62ADB-4AD2-4F30-9AEA-D6418F82599F}" dt="2021-06-24T10:01:13.647" v="3291" actId="1037"/>
          <ac:spMkLst>
            <pc:docMk/>
            <pc:sldMk cId="2173171694" sldId="288"/>
            <ac:spMk id="18" creationId="{C4BA6D35-378C-4845-849F-B25FE69EAC64}"/>
          </ac:spMkLst>
        </pc:spChg>
        <pc:spChg chg="add mod">
          <ac:chgData name="Michal" userId="7f7b1a57-7649-47d4-a3e7-7d7000133a3e" providerId="ADAL" clId="{8EF62ADB-4AD2-4F30-9AEA-D6418F82599F}" dt="2021-06-24T10:01:21.199" v="3307" actId="1036"/>
          <ac:spMkLst>
            <pc:docMk/>
            <pc:sldMk cId="2173171694" sldId="288"/>
            <ac:spMk id="20" creationId="{58AFF8A2-F713-4CA5-A8B3-B519DA6A626E}"/>
          </ac:spMkLst>
        </pc:spChg>
        <pc:spChg chg="add mod">
          <ac:chgData name="Michal" userId="7f7b1a57-7649-47d4-a3e7-7d7000133a3e" providerId="ADAL" clId="{8EF62ADB-4AD2-4F30-9AEA-D6418F82599F}" dt="2021-06-24T10:01:27.548" v="3318" actId="1037"/>
          <ac:spMkLst>
            <pc:docMk/>
            <pc:sldMk cId="2173171694" sldId="288"/>
            <ac:spMk id="22" creationId="{9ECF8357-99D4-4F12-9D5C-51A2D64C4DBF}"/>
          </ac:spMkLst>
        </pc:spChg>
        <pc:spChg chg="add del mod">
          <ac:chgData name="Michal" userId="7f7b1a57-7649-47d4-a3e7-7d7000133a3e" providerId="ADAL" clId="{8EF62ADB-4AD2-4F30-9AEA-D6418F82599F}" dt="2021-06-24T09:55:14.275" v="3058" actId="478"/>
          <ac:spMkLst>
            <pc:docMk/>
            <pc:sldMk cId="2173171694" sldId="288"/>
            <ac:spMk id="23" creationId="{5D0DED06-7A39-4630-88B5-768176D42281}"/>
          </ac:spMkLst>
        </pc:spChg>
        <pc:spChg chg="add mod ord">
          <ac:chgData name="Michal" userId="7f7b1a57-7649-47d4-a3e7-7d7000133a3e" providerId="ADAL" clId="{8EF62ADB-4AD2-4F30-9AEA-D6418F82599F}" dt="2021-06-24T10:05:05.736" v="3359" actId="20577"/>
          <ac:spMkLst>
            <pc:docMk/>
            <pc:sldMk cId="2173171694" sldId="288"/>
            <ac:spMk id="24" creationId="{A7770096-C9AB-4D4A-AF64-6EB438F059A7}"/>
          </ac:spMkLst>
        </pc:spChg>
        <pc:spChg chg="add mod ord">
          <ac:chgData name="Michal" userId="7f7b1a57-7649-47d4-a3e7-7d7000133a3e" providerId="ADAL" clId="{8EF62ADB-4AD2-4F30-9AEA-D6418F82599F}" dt="2021-06-24T10:04:44.987" v="3353" actId="20577"/>
          <ac:spMkLst>
            <pc:docMk/>
            <pc:sldMk cId="2173171694" sldId="288"/>
            <ac:spMk id="25" creationId="{00FAAFBC-67CD-4F5D-8485-E228CBF19247}"/>
          </ac:spMkLst>
        </pc:spChg>
        <pc:graphicFrameChg chg="add mod modGraphic">
          <ac:chgData name="Michal" userId="7f7b1a57-7649-47d4-a3e7-7d7000133a3e" providerId="ADAL" clId="{8EF62ADB-4AD2-4F30-9AEA-D6418F82599F}" dt="2021-06-24T09:47:20.460" v="3009"/>
          <ac:graphicFrameMkLst>
            <pc:docMk/>
            <pc:sldMk cId="2173171694" sldId="288"/>
            <ac:graphicFrameMk id="14" creationId="{78B6F95D-A727-40CD-9099-CBD90A79B6A4}"/>
          </ac:graphicFrameMkLst>
        </pc:graphicFrameChg>
      </pc:sldChg>
      <pc:sldChg chg="addSp modSp add del mod">
        <pc:chgData name="Michal" userId="7f7b1a57-7649-47d4-a3e7-7d7000133a3e" providerId="ADAL" clId="{8EF62ADB-4AD2-4F30-9AEA-D6418F82599F}" dt="2021-06-30T13:00:41.591" v="7876" actId="2696"/>
        <pc:sldMkLst>
          <pc:docMk/>
          <pc:sldMk cId="1704918717" sldId="289"/>
        </pc:sldMkLst>
        <pc:spChg chg="mod">
          <ac:chgData name="Michal" userId="7f7b1a57-7649-47d4-a3e7-7d7000133a3e" providerId="ADAL" clId="{8EF62ADB-4AD2-4F30-9AEA-D6418F82599F}" dt="2021-06-24T12:44:34.619" v="4790"/>
          <ac:spMkLst>
            <pc:docMk/>
            <pc:sldMk cId="1704918717" sldId="289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5T08:13:09.347" v="7165" actId="403"/>
          <ac:spMkLst>
            <pc:docMk/>
            <pc:sldMk cId="1704918717" sldId="289"/>
            <ac:spMk id="7" creationId="{177D62F0-62EB-472B-BD11-8C7355419C89}"/>
          </ac:spMkLst>
        </pc:spChg>
        <pc:spChg chg="add mod">
          <ac:chgData name="Michal" userId="7f7b1a57-7649-47d4-a3e7-7d7000133a3e" providerId="ADAL" clId="{8EF62ADB-4AD2-4F30-9AEA-D6418F82599F}" dt="2021-06-25T08:13:13.243" v="7166" actId="403"/>
          <ac:spMkLst>
            <pc:docMk/>
            <pc:sldMk cId="1704918717" sldId="289"/>
            <ac:spMk id="9" creationId="{DB9BD861-80D7-408F-9312-E09CA01CB6B5}"/>
          </ac:spMkLst>
        </pc:spChg>
        <pc:spChg chg="add mod">
          <ac:chgData name="Michal" userId="7f7b1a57-7649-47d4-a3e7-7d7000133a3e" providerId="ADAL" clId="{8EF62ADB-4AD2-4F30-9AEA-D6418F82599F}" dt="2021-06-24T09:17:29.236" v="2324" actId="114"/>
          <ac:spMkLst>
            <pc:docMk/>
            <pc:sldMk cId="1704918717" sldId="289"/>
            <ac:spMk id="11" creationId="{542E24FA-8459-4191-AE3B-49298DCA298A}"/>
          </ac:spMkLst>
        </pc:spChg>
      </pc:sldChg>
      <pc:sldChg chg="add del">
        <pc:chgData name="Michal" userId="7f7b1a57-7649-47d4-a3e7-7d7000133a3e" providerId="ADAL" clId="{8EF62ADB-4AD2-4F30-9AEA-D6418F82599F}" dt="2021-06-24T09:14:30.600" v="2188"/>
        <pc:sldMkLst>
          <pc:docMk/>
          <pc:sldMk cId="989612189" sldId="290"/>
        </pc:sldMkLst>
      </pc:sldChg>
      <pc:sldChg chg="addSp delSp modSp add mod ord">
        <pc:chgData name="Michal" userId="7f7b1a57-7649-47d4-a3e7-7d7000133a3e" providerId="ADAL" clId="{8EF62ADB-4AD2-4F30-9AEA-D6418F82599F}" dt="2021-06-25T07:20:52.021" v="6845" actId="1076"/>
        <pc:sldMkLst>
          <pc:docMk/>
          <pc:sldMk cId="2944928669" sldId="290"/>
        </pc:sldMkLst>
        <pc:spChg chg="mod">
          <ac:chgData name="Michal" userId="7f7b1a57-7649-47d4-a3e7-7d7000133a3e" providerId="ADAL" clId="{8EF62ADB-4AD2-4F30-9AEA-D6418F82599F}" dt="2021-06-24T12:44:22.133" v="4786"/>
          <ac:spMkLst>
            <pc:docMk/>
            <pc:sldMk cId="2944928669" sldId="290"/>
            <ac:spMk id="2" creationId="{C69B037F-2A44-4789-9617-DB7E6CD61A11}"/>
          </ac:spMkLst>
        </pc:spChg>
        <pc:spChg chg="del mod">
          <ac:chgData name="Michal" userId="7f7b1a57-7649-47d4-a3e7-7d7000133a3e" providerId="ADAL" clId="{8EF62ADB-4AD2-4F30-9AEA-D6418F82599F}" dt="2021-06-24T09:22:30.342" v="2412" actId="1032"/>
          <ac:spMkLst>
            <pc:docMk/>
            <pc:sldMk cId="2944928669" sldId="290"/>
            <ac:spMk id="7" creationId="{177D62F0-62EB-472B-BD11-8C7355419C89}"/>
          </ac:spMkLst>
        </pc:spChg>
        <pc:spChg chg="del mod">
          <ac:chgData name="Michal" userId="7f7b1a57-7649-47d4-a3e7-7d7000133a3e" providerId="ADAL" clId="{8EF62ADB-4AD2-4F30-9AEA-D6418F82599F}" dt="2021-06-24T09:21:06.407" v="2400"/>
          <ac:spMkLst>
            <pc:docMk/>
            <pc:sldMk cId="2944928669" sldId="290"/>
            <ac:spMk id="9" creationId="{DB9BD861-80D7-408F-9312-E09CA01CB6B5}"/>
          </ac:spMkLst>
        </pc:spChg>
        <pc:spChg chg="add del mod">
          <ac:chgData name="Michal" userId="7f7b1a57-7649-47d4-a3e7-7d7000133a3e" providerId="ADAL" clId="{8EF62ADB-4AD2-4F30-9AEA-D6418F82599F}" dt="2021-06-25T07:17:45.340" v="6781" actId="478"/>
          <ac:spMkLst>
            <pc:docMk/>
            <pc:sldMk cId="2944928669" sldId="290"/>
            <ac:spMk id="13" creationId="{20F0A9A2-29F8-45CE-A177-9CF46CF1A62C}"/>
          </ac:spMkLst>
        </pc:spChg>
        <pc:spChg chg="add del mod">
          <ac:chgData name="Michal" userId="7f7b1a57-7649-47d4-a3e7-7d7000133a3e" providerId="ADAL" clId="{8EF62ADB-4AD2-4F30-9AEA-D6418F82599F}" dt="2021-06-25T07:17:42.316" v="6779" actId="478"/>
          <ac:spMkLst>
            <pc:docMk/>
            <pc:sldMk cId="2944928669" sldId="290"/>
            <ac:spMk id="14" creationId="{6C89804C-9D0A-4DC6-95DB-668E0B7D97AC}"/>
          </ac:spMkLst>
        </pc:spChg>
        <pc:spChg chg="add del mod">
          <ac:chgData name="Michal" userId="7f7b1a57-7649-47d4-a3e7-7d7000133a3e" providerId="ADAL" clId="{8EF62ADB-4AD2-4F30-9AEA-D6418F82599F}" dt="2021-06-25T07:17:43.838" v="6780" actId="478"/>
          <ac:spMkLst>
            <pc:docMk/>
            <pc:sldMk cId="2944928669" sldId="290"/>
            <ac:spMk id="15" creationId="{27034B6A-4425-48E2-99A3-2504E3A7357E}"/>
          </ac:spMkLst>
        </pc:spChg>
        <pc:spChg chg="add del mod">
          <ac:chgData name="Michal" userId="7f7b1a57-7649-47d4-a3e7-7d7000133a3e" providerId="ADAL" clId="{8EF62ADB-4AD2-4F30-9AEA-D6418F82599F}" dt="2021-06-25T07:17:38.818" v="6776" actId="478"/>
          <ac:spMkLst>
            <pc:docMk/>
            <pc:sldMk cId="2944928669" sldId="290"/>
            <ac:spMk id="16" creationId="{B2974DF8-E15E-46AC-9E3C-BCE85E8951A3}"/>
          </ac:spMkLst>
        </pc:spChg>
        <pc:spChg chg="add del mod">
          <ac:chgData name="Michal" userId="7f7b1a57-7649-47d4-a3e7-7d7000133a3e" providerId="ADAL" clId="{8EF62ADB-4AD2-4F30-9AEA-D6418F82599F}" dt="2021-06-25T07:17:29.713" v="6775" actId="478"/>
          <ac:spMkLst>
            <pc:docMk/>
            <pc:sldMk cId="2944928669" sldId="290"/>
            <ac:spMk id="17" creationId="{55AAA9F5-AA1C-45B2-82DB-AC2AB1D06448}"/>
          </ac:spMkLst>
        </pc:spChg>
        <pc:spChg chg="add del mod">
          <ac:chgData name="Michal" userId="7f7b1a57-7649-47d4-a3e7-7d7000133a3e" providerId="ADAL" clId="{8EF62ADB-4AD2-4F30-9AEA-D6418F82599F}" dt="2021-06-25T07:17:29.713" v="6775" actId="478"/>
          <ac:spMkLst>
            <pc:docMk/>
            <pc:sldMk cId="2944928669" sldId="290"/>
            <ac:spMk id="27" creationId="{D77AB23F-1B3A-4D8F-9095-292696A7C644}"/>
          </ac:spMkLst>
        </pc:spChg>
        <pc:spChg chg="add del mod">
          <ac:chgData name="Michal" userId="7f7b1a57-7649-47d4-a3e7-7d7000133a3e" providerId="ADAL" clId="{8EF62ADB-4AD2-4F30-9AEA-D6418F82599F}" dt="2021-06-25T07:17:29.713" v="6775" actId="478"/>
          <ac:spMkLst>
            <pc:docMk/>
            <pc:sldMk cId="2944928669" sldId="290"/>
            <ac:spMk id="28" creationId="{025AD84C-3769-4CC6-AA77-1A78BCEA2F1D}"/>
          </ac:spMkLst>
        </pc:spChg>
        <pc:spChg chg="add del mod">
          <ac:chgData name="Michal" userId="7f7b1a57-7649-47d4-a3e7-7d7000133a3e" providerId="ADAL" clId="{8EF62ADB-4AD2-4F30-9AEA-D6418F82599F}" dt="2021-06-25T07:17:29.713" v="6775" actId="478"/>
          <ac:spMkLst>
            <pc:docMk/>
            <pc:sldMk cId="2944928669" sldId="290"/>
            <ac:spMk id="29" creationId="{9EB7A119-89A4-4D12-852F-64B1AFCA006A}"/>
          </ac:spMkLst>
        </pc:spChg>
        <pc:spChg chg="add del mod">
          <ac:chgData name="Michal" userId="7f7b1a57-7649-47d4-a3e7-7d7000133a3e" providerId="ADAL" clId="{8EF62ADB-4AD2-4F30-9AEA-D6418F82599F}" dt="2021-06-25T07:17:29.713" v="6775" actId="478"/>
          <ac:spMkLst>
            <pc:docMk/>
            <pc:sldMk cId="2944928669" sldId="290"/>
            <ac:spMk id="30" creationId="{F00F0530-A15C-43A6-ACB5-55643B004B5A}"/>
          </ac:spMkLst>
        </pc:spChg>
        <pc:spChg chg="add del mod">
          <ac:chgData name="Michal" userId="7f7b1a57-7649-47d4-a3e7-7d7000133a3e" providerId="ADAL" clId="{8EF62ADB-4AD2-4F30-9AEA-D6418F82599F}" dt="2021-06-25T07:17:46.937" v="6782" actId="478"/>
          <ac:spMkLst>
            <pc:docMk/>
            <pc:sldMk cId="2944928669" sldId="290"/>
            <ac:spMk id="31" creationId="{A8408159-BC1B-4716-9C47-FA863F7D0084}"/>
          </ac:spMkLst>
        </pc:spChg>
        <pc:spChg chg="add del mod">
          <ac:chgData name="Michal" userId="7f7b1a57-7649-47d4-a3e7-7d7000133a3e" providerId="ADAL" clId="{8EF62ADB-4AD2-4F30-9AEA-D6418F82599F}" dt="2021-06-25T07:17:48.798" v="6783" actId="478"/>
          <ac:spMkLst>
            <pc:docMk/>
            <pc:sldMk cId="2944928669" sldId="290"/>
            <ac:spMk id="32" creationId="{9354A187-FCBE-4BB6-B6C9-ECACBBB4080F}"/>
          </ac:spMkLst>
        </pc:spChg>
        <pc:spChg chg="add mod">
          <ac:chgData name="Michal" userId="7f7b1a57-7649-47d4-a3e7-7d7000133a3e" providerId="ADAL" clId="{8EF62ADB-4AD2-4F30-9AEA-D6418F82599F}" dt="2021-06-25T07:20:52.021" v="6845" actId="1076"/>
          <ac:spMkLst>
            <pc:docMk/>
            <pc:sldMk cId="2944928669" sldId="290"/>
            <ac:spMk id="68" creationId="{73A80527-8E12-4D1E-85F7-10C558594B9A}"/>
          </ac:spMkLst>
        </pc:spChg>
        <pc:spChg chg="add del mod">
          <ac:chgData name="Michal" userId="7f7b1a57-7649-47d4-a3e7-7d7000133a3e" providerId="ADAL" clId="{8EF62ADB-4AD2-4F30-9AEA-D6418F82599F}" dt="2021-06-25T07:17:50.259" v="6784" actId="478"/>
          <ac:spMkLst>
            <pc:docMk/>
            <pc:sldMk cId="2944928669" sldId="290"/>
            <ac:spMk id="70" creationId="{D4CB414E-D0BD-4D78-9A00-04485EDA2217}"/>
          </ac:spMkLst>
        </pc:spChg>
        <pc:graphicFrameChg chg="add mod modGraphic">
          <ac:chgData name="Michal" userId="7f7b1a57-7649-47d4-a3e7-7d7000133a3e" providerId="ADAL" clId="{8EF62ADB-4AD2-4F30-9AEA-D6418F82599F}" dt="2021-06-25T07:20:45.683" v="6844" actId="1076"/>
          <ac:graphicFrameMkLst>
            <pc:docMk/>
            <pc:sldMk cId="2944928669" sldId="290"/>
            <ac:graphicFrameMk id="8" creationId="{BAD05199-6B3E-4446-8589-E24288F70F04}"/>
          </ac:graphicFrameMkLst>
        </pc:graphicFrameChg>
        <pc:picChg chg="add del mod modCrop">
          <ac:chgData name="Michal" userId="7f7b1a57-7649-47d4-a3e7-7d7000133a3e" providerId="ADAL" clId="{8EF62ADB-4AD2-4F30-9AEA-D6418F82599F}" dt="2021-06-24T10:08:29.268" v="3374" actId="478"/>
          <ac:picMkLst>
            <pc:docMk/>
            <pc:sldMk cId="2944928669" sldId="290"/>
            <ac:picMk id="10" creationId="{BFEE0F48-E589-4F27-9BAC-A88B21A8F219}"/>
          </ac:picMkLst>
        </pc:picChg>
        <pc:picChg chg="add del mod modCrop">
          <ac:chgData name="Michal" userId="7f7b1a57-7649-47d4-a3e7-7d7000133a3e" providerId="ADAL" clId="{8EF62ADB-4AD2-4F30-9AEA-D6418F82599F}" dt="2021-06-24T10:09:03.505" v="3376" actId="478"/>
          <ac:picMkLst>
            <pc:docMk/>
            <pc:sldMk cId="2944928669" sldId="290"/>
            <ac:picMk id="12" creationId="{8CD7A3B1-7378-4511-B47C-60AEB58E3634}"/>
          </ac:picMkLst>
        </pc:pic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19" creationId="{C42908C7-AF50-4362-933F-BB1617C42E50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22" creationId="{1A4F8875-AED9-4C39-8927-7608638EBB82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24" creationId="{AA18FCDD-0B0D-49E5-9BD3-B7B152D7D4F2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34" creationId="{068F1D43-E1D6-4D0D-8F6E-2F7CE3D08AE7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36" creationId="{C6B138E0-4BDB-457B-83FC-55D821237D88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38" creationId="{71FC038B-4B6A-4B89-93D9-05915C5CF2C0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40" creationId="{A4F9D4D4-A2F2-4D27-AF22-FF3F2662C37E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44" creationId="{D2090D98-77F1-4F3B-B522-0795124C50C9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46" creationId="{24A62BE6-A365-457A-B9A9-BE2874BCE38F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50" creationId="{2462AEA0-9C43-4A9A-A57E-E9AD00099202}"/>
          </ac:cxnSpMkLst>
        </pc:cxnChg>
        <pc:cxnChg chg="add del mod">
          <ac:chgData name="Michal" userId="7f7b1a57-7649-47d4-a3e7-7d7000133a3e" providerId="ADAL" clId="{8EF62ADB-4AD2-4F30-9AEA-D6418F82599F}" dt="2021-06-25T07:17:29.713" v="6775" actId="478"/>
          <ac:cxnSpMkLst>
            <pc:docMk/>
            <pc:sldMk cId="2944928669" sldId="290"/>
            <ac:cxnSpMk id="52" creationId="{ADC4C8D9-C0E3-4ABD-BA96-03E2CA8CF72E}"/>
          </ac:cxnSpMkLst>
        </pc:cxnChg>
      </pc:sldChg>
      <pc:sldChg chg="addSp delSp modSp add mod ord">
        <pc:chgData name="Michal" userId="7f7b1a57-7649-47d4-a3e7-7d7000133a3e" providerId="ADAL" clId="{8EF62ADB-4AD2-4F30-9AEA-D6418F82599F}" dt="2021-06-30T15:33:03.881" v="10143" actId="1038"/>
        <pc:sldMkLst>
          <pc:docMk/>
          <pc:sldMk cId="62253593" sldId="291"/>
        </pc:sldMkLst>
        <pc:spChg chg="mod">
          <ac:chgData name="Michal" userId="7f7b1a57-7649-47d4-a3e7-7d7000133a3e" providerId="ADAL" clId="{8EF62ADB-4AD2-4F30-9AEA-D6418F82599F}" dt="2021-06-24T12:44:41.423" v="4791"/>
          <ac:spMkLst>
            <pc:docMk/>
            <pc:sldMk cId="62253593" sldId="291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30T15:21:17.711" v="10090" actId="1076"/>
          <ac:spMkLst>
            <pc:docMk/>
            <pc:sldMk cId="62253593" sldId="291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5T07:21:42.965" v="6851" actId="6549"/>
          <ac:spMkLst>
            <pc:docMk/>
            <pc:sldMk cId="62253593" sldId="291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5:21:11.661" v="10088" actId="12"/>
          <ac:spMkLst>
            <pc:docMk/>
            <pc:sldMk cId="62253593" sldId="291"/>
            <ac:spMk id="7" creationId="{177D62F0-62EB-472B-BD11-8C7355419C89}"/>
          </ac:spMkLst>
        </pc:spChg>
        <pc:spChg chg="del mod">
          <ac:chgData name="Michal" userId="7f7b1a57-7649-47d4-a3e7-7d7000133a3e" providerId="ADAL" clId="{8EF62ADB-4AD2-4F30-9AEA-D6418F82599F}" dt="2021-06-30T13:25:48.993" v="7888" actId="478"/>
          <ac:spMkLst>
            <pc:docMk/>
            <pc:sldMk cId="62253593" sldId="291"/>
            <ac:spMk id="9" creationId="{67195430-BDA0-4ED7-AA6A-33FCC1E392F0}"/>
          </ac:spMkLst>
        </pc:spChg>
        <pc:spChg chg="del mod">
          <ac:chgData name="Michal" userId="7f7b1a57-7649-47d4-a3e7-7d7000133a3e" providerId="ADAL" clId="{8EF62ADB-4AD2-4F30-9AEA-D6418F82599F}" dt="2021-06-24T10:25:09.275" v="3834" actId="478"/>
          <ac:spMkLst>
            <pc:docMk/>
            <pc:sldMk cId="62253593" sldId="291"/>
            <ac:spMk id="10" creationId="{B7EF5B41-BC13-4EFC-A7A9-1E4A84E41239}"/>
          </ac:spMkLst>
        </pc:spChg>
        <pc:picChg chg="add del mod">
          <ac:chgData name="Michal" userId="7f7b1a57-7649-47d4-a3e7-7d7000133a3e" providerId="ADAL" clId="{8EF62ADB-4AD2-4F30-9AEA-D6418F82599F}" dt="2021-06-30T15:22:10.252" v="10095" actId="478"/>
          <ac:picMkLst>
            <pc:docMk/>
            <pc:sldMk cId="62253593" sldId="291"/>
            <ac:picMk id="8" creationId="{F4056468-EA69-4245-B243-7D512539FD65}"/>
          </ac:picMkLst>
        </pc:picChg>
        <pc:picChg chg="add mod">
          <ac:chgData name="Michal" userId="7f7b1a57-7649-47d4-a3e7-7d7000133a3e" providerId="ADAL" clId="{8EF62ADB-4AD2-4F30-9AEA-D6418F82599F}" dt="2021-06-30T15:33:03.881" v="10143" actId="1038"/>
          <ac:picMkLst>
            <pc:docMk/>
            <pc:sldMk cId="62253593" sldId="291"/>
            <ac:picMk id="10" creationId="{3D363AF4-6C39-49D2-8F89-55C1B3FEB663}"/>
          </ac:picMkLst>
        </pc:picChg>
        <pc:picChg chg="add del mod">
          <ac:chgData name="Michal" userId="7f7b1a57-7649-47d4-a3e7-7d7000133a3e" providerId="ADAL" clId="{8EF62ADB-4AD2-4F30-9AEA-D6418F82599F}" dt="2021-06-30T15:23:25.512" v="10104" actId="478"/>
          <ac:picMkLst>
            <pc:docMk/>
            <pc:sldMk cId="62253593" sldId="291"/>
            <ac:picMk id="2050" creationId="{19B9BA84-440D-478C-A645-EE9092C76D49}"/>
          </ac:picMkLst>
        </pc:picChg>
        <pc:picChg chg="add del mod">
          <ac:chgData name="Michal" userId="7f7b1a57-7649-47d4-a3e7-7d7000133a3e" providerId="ADAL" clId="{8EF62ADB-4AD2-4F30-9AEA-D6418F82599F}" dt="2021-06-30T15:23:24.377" v="10103" actId="478"/>
          <ac:picMkLst>
            <pc:docMk/>
            <pc:sldMk cId="62253593" sldId="291"/>
            <ac:picMk id="2052" creationId="{2E47CA81-0C39-4F4E-B474-0D8584321CC6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6:35:50.738" v="10192" actId="114"/>
        <pc:sldMkLst>
          <pc:docMk/>
          <pc:sldMk cId="2789278447" sldId="292"/>
        </pc:sldMkLst>
        <pc:spChg chg="mod">
          <ac:chgData name="Michal" userId="7f7b1a57-7649-47d4-a3e7-7d7000133a3e" providerId="ADAL" clId="{8EF62ADB-4AD2-4F30-9AEA-D6418F82599F}" dt="2021-06-24T12:44:44.032" v="4792"/>
          <ac:spMkLst>
            <pc:docMk/>
            <pc:sldMk cId="2789278447" sldId="292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1:12:45.943" v="3865"/>
          <ac:spMkLst>
            <pc:docMk/>
            <pc:sldMk cId="2789278447" sldId="292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6:35:50.738" v="10192" actId="114"/>
          <ac:spMkLst>
            <pc:docMk/>
            <pc:sldMk cId="2789278447" sldId="292"/>
            <ac:spMk id="7" creationId="{177D62F0-62EB-472B-BD11-8C7355419C89}"/>
          </ac:spMkLst>
        </pc:spChg>
        <pc:spChg chg="del">
          <ac:chgData name="Michal" userId="7f7b1a57-7649-47d4-a3e7-7d7000133a3e" providerId="ADAL" clId="{8EF62ADB-4AD2-4F30-9AEA-D6418F82599F}" dt="2021-06-24T11:13:21.388" v="3870"/>
          <ac:spMkLst>
            <pc:docMk/>
            <pc:sldMk cId="2789278447" sldId="292"/>
            <ac:spMk id="9" creationId="{67195430-BDA0-4ED7-AA6A-33FCC1E392F0}"/>
          </ac:spMkLst>
        </pc:spChg>
        <pc:picChg chg="add mod modCrop">
          <ac:chgData name="Michal" userId="7f7b1a57-7649-47d4-a3e7-7d7000133a3e" providerId="ADAL" clId="{8EF62ADB-4AD2-4F30-9AEA-D6418F82599F}" dt="2021-06-25T09:15:05.833" v="7796" actId="1076"/>
          <ac:picMkLst>
            <pc:docMk/>
            <pc:sldMk cId="2789278447" sldId="292"/>
            <ac:picMk id="8" creationId="{E5E0EAF3-2957-4B7A-BD46-0A949E1E9F55}"/>
          </ac:picMkLst>
        </pc:picChg>
        <pc:picChg chg="add mod">
          <ac:chgData name="Michal" userId="7f7b1a57-7649-47d4-a3e7-7d7000133a3e" providerId="ADAL" clId="{8EF62ADB-4AD2-4F30-9AEA-D6418F82599F}" dt="2021-06-25T09:15:07.161" v="7797" actId="1076"/>
          <ac:picMkLst>
            <pc:docMk/>
            <pc:sldMk cId="2789278447" sldId="292"/>
            <ac:picMk id="10" creationId="{A2042E0C-ECF2-46FA-BCA1-C8226E5E9B4F}"/>
          </ac:picMkLst>
        </pc:picChg>
        <pc:picChg chg="add mod">
          <ac:chgData name="Michal" userId="7f7b1a57-7649-47d4-a3e7-7d7000133a3e" providerId="ADAL" clId="{8EF62ADB-4AD2-4F30-9AEA-D6418F82599F}" dt="2021-06-25T09:15:18.778" v="7799" actId="14100"/>
          <ac:picMkLst>
            <pc:docMk/>
            <pc:sldMk cId="2789278447" sldId="292"/>
            <ac:picMk id="11" creationId="{30158183-59E3-49A7-B045-7D3610D80CE0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2:26:51.809" v="7857" actId="114"/>
        <pc:sldMkLst>
          <pc:docMk/>
          <pc:sldMk cId="3276459898" sldId="293"/>
        </pc:sldMkLst>
        <pc:spChg chg="mod">
          <ac:chgData name="Michal" userId="7f7b1a57-7649-47d4-a3e7-7d7000133a3e" providerId="ADAL" clId="{8EF62ADB-4AD2-4F30-9AEA-D6418F82599F}" dt="2021-06-24T12:44:52.250" v="4794"/>
          <ac:spMkLst>
            <pc:docMk/>
            <pc:sldMk cId="3276459898" sldId="293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30T12:26:51.809" v="7857" actId="114"/>
          <ac:spMkLst>
            <pc:docMk/>
            <pc:sldMk cId="3276459898" sldId="293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24T11:16:55.106" v="3876"/>
          <ac:spMkLst>
            <pc:docMk/>
            <pc:sldMk cId="3276459898" sldId="293"/>
            <ac:spMk id="9" creationId="{D7E0B7D6-C2B4-4BF3-82CF-91F04D4E70E6}"/>
          </ac:spMkLst>
        </pc:spChg>
        <pc:spChg chg="add del mod">
          <ac:chgData name="Michal" userId="7f7b1a57-7649-47d4-a3e7-7d7000133a3e" providerId="ADAL" clId="{8EF62ADB-4AD2-4F30-9AEA-D6418F82599F}" dt="2021-06-24T11:18:38.094" v="3892"/>
          <ac:spMkLst>
            <pc:docMk/>
            <pc:sldMk cId="3276459898" sldId="293"/>
            <ac:spMk id="14" creationId="{60827D10-765B-45BD-805D-D9A7CF0ACAE7}"/>
          </ac:spMkLst>
        </pc:spChg>
        <pc:picChg chg="del">
          <ac:chgData name="Michal" userId="7f7b1a57-7649-47d4-a3e7-7d7000133a3e" providerId="ADAL" clId="{8EF62ADB-4AD2-4F30-9AEA-D6418F82599F}" dt="2021-06-24T11:16:48.620" v="3872" actId="478"/>
          <ac:picMkLst>
            <pc:docMk/>
            <pc:sldMk cId="3276459898" sldId="293"/>
            <ac:picMk id="10" creationId="{A2042E0C-ECF2-46FA-BCA1-C8226E5E9B4F}"/>
          </ac:picMkLst>
        </pc:picChg>
        <pc:picChg chg="add mod">
          <ac:chgData name="Michal" userId="7f7b1a57-7649-47d4-a3e7-7d7000133a3e" providerId="ADAL" clId="{8EF62ADB-4AD2-4F30-9AEA-D6418F82599F}" dt="2021-06-24T11:16:52.552" v="3874"/>
          <ac:picMkLst>
            <pc:docMk/>
            <pc:sldMk cId="3276459898" sldId="293"/>
            <ac:picMk id="11" creationId="{8F22547A-7D37-44B1-AD82-B3F45544E199}"/>
          </ac:picMkLst>
        </pc:picChg>
        <pc:picChg chg="add del mod">
          <ac:chgData name="Michal" userId="7f7b1a57-7649-47d4-a3e7-7d7000133a3e" providerId="ADAL" clId="{8EF62ADB-4AD2-4F30-9AEA-D6418F82599F}" dt="2021-06-24T11:17:57.076" v="3880" actId="21"/>
          <ac:picMkLst>
            <pc:docMk/>
            <pc:sldMk cId="3276459898" sldId="293"/>
            <ac:picMk id="12" creationId="{B7D78218-997E-4A5A-81BA-6170522781AC}"/>
          </ac:picMkLst>
        </pc:picChg>
        <pc:picChg chg="add mod">
          <ac:chgData name="Michal" userId="7f7b1a57-7649-47d4-a3e7-7d7000133a3e" providerId="ADAL" clId="{8EF62ADB-4AD2-4F30-9AEA-D6418F82599F}" dt="2021-06-25T08:18:39.236" v="7179" actId="1076"/>
          <ac:picMkLst>
            <pc:docMk/>
            <pc:sldMk cId="3276459898" sldId="293"/>
            <ac:picMk id="15" creationId="{D44C61BD-12A1-40D0-B40B-B538732376AF}"/>
          </ac:picMkLst>
        </pc:picChg>
      </pc:sldChg>
      <pc:sldChg chg="addSp delSp modSp add del mod">
        <pc:chgData name="Michal" userId="7f7b1a57-7649-47d4-a3e7-7d7000133a3e" providerId="ADAL" clId="{8EF62ADB-4AD2-4F30-9AEA-D6418F82599F}" dt="2021-06-24T11:35:12.029" v="4255" actId="2696"/>
        <pc:sldMkLst>
          <pc:docMk/>
          <pc:sldMk cId="1861827953" sldId="294"/>
        </pc:sldMkLst>
        <pc:spChg chg="add del mod">
          <ac:chgData name="Michal" userId="7f7b1a57-7649-47d4-a3e7-7d7000133a3e" providerId="ADAL" clId="{8EF62ADB-4AD2-4F30-9AEA-D6418F82599F}" dt="2021-06-24T11:19:15.720" v="3898"/>
          <ac:spMkLst>
            <pc:docMk/>
            <pc:sldMk cId="1861827953" sldId="294"/>
            <ac:spMk id="9" creationId="{4CBEF2D0-06AB-4DD1-B02A-A5B520E9DC4C}"/>
          </ac:spMkLst>
        </pc:spChg>
        <pc:picChg chg="add mod">
          <ac:chgData name="Michal" userId="7f7b1a57-7649-47d4-a3e7-7d7000133a3e" providerId="ADAL" clId="{8EF62ADB-4AD2-4F30-9AEA-D6418F82599F}" dt="2021-06-24T11:19:15.720" v="3898"/>
          <ac:picMkLst>
            <pc:docMk/>
            <pc:sldMk cId="1861827953" sldId="294"/>
            <ac:picMk id="11" creationId="{2CE9A8CD-9A10-4A7C-985D-A190BFFA1881}"/>
          </ac:picMkLst>
        </pc:picChg>
        <pc:picChg chg="add del mod">
          <ac:chgData name="Michal" userId="7f7b1a57-7649-47d4-a3e7-7d7000133a3e" providerId="ADAL" clId="{8EF62ADB-4AD2-4F30-9AEA-D6418F82599F}" dt="2021-06-24T11:19:43.074" v="3900" actId="478"/>
          <ac:picMkLst>
            <pc:docMk/>
            <pc:sldMk cId="1861827953" sldId="294"/>
            <ac:picMk id="12" creationId="{848DF308-1510-4FDC-9D8A-18ABC398B38C}"/>
          </ac:picMkLst>
        </pc:picChg>
        <pc:picChg chg="del">
          <ac:chgData name="Michal" userId="7f7b1a57-7649-47d4-a3e7-7d7000133a3e" providerId="ADAL" clId="{8EF62ADB-4AD2-4F30-9AEA-D6418F82599F}" dt="2021-06-24T11:19:05.030" v="3896" actId="478"/>
          <ac:picMkLst>
            <pc:docMk/>
            <pc:sldMk cId="1861827953" sldId="294"/>
            <ac:picMk id="15" creationId="{D44C61BD-12A1-40D0-B40B-B538732376AF}"/>
          </ac:picMkLst>
        </pc:picChg>
      </pc:sldChg>
      <pc:sldChg chg="addSp delSp modSp add mod ord">
        <pc:chgData name="Michal" userId="7f7b1a57-7649-47d4-a3e7-7d7000133a3e" providerId="ADAL" clId="{8EF62ADB-4AD2-4F30-9AEA-D6418F82599F}" dt="2021-06-24T12:45:05.092" v="4798"/>
        <pc:sldMkLst>
          <pc:docMk/>
          <pc:sldMk cId="1447339315" sldId="295"/>
        </pc:sldMkLst>
        <pc:spChg chg="mod">
          <ac:chgData name="Michal" userId="7f7b1a57-7649-47d4-a3e7-7d7000133a3e" providerId="ADAL" clId="{8EF62ADB-4AD2-4F30-9AEA-D6418F82599F}" dt="2021-06-24T12:45:05.092" v="4798"/>
          <ac:spMkLst>
            <pc:docMk/>
            <pc:sldMk cId="1447339315" sldId="295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1:40:48.204" v="4270"/>
          <ac:spMkLst>
            <pc:docMk/>
            <pc:sldMk cId="1447339315" sldId="295"/>
            <ac:spMk id="6" creationId="{63E92E5F-8DD2-4689-B215-33173A32C7D9}"/>
          </ac:spMkLst>
        </pc:spChg>
        <pc:spChg chg="del mod">
          <ac:chgData name="Michal" userId="7f7b1a57-7649-47d4-a3e7-7d7000133a3e" providerId="ADAL" clId="{8EF62ADB-4AD2-4F30-9AEA-D6418F82599F}" dt="2021-06-24T11:20:44.194" v="3931"/>
          <ac:spMkLst>
            <pc:docMk/>
            <pc:sldMk cId="1447339315" sldId="295"/>
            <ac:spMk id="7" creationId="{177D62F0-62EB-472B-BD11-8C7355419C89}"/>
          </ac:spMkLst>
        </pc:spChg>
        <pc:picChg chg="add mod modCrop">
          <ac:chgData name="Michal" userId="7f7b1a57-7649-47d4-a3e7-7d7000133a3e" providerId="ADAL" clId="{8EF62ADB-4AD2-4F30-9AEA-D6418F82599F}" dt="2021-06-24T11:21:57.753" v="3946" actId="1076"/>
          <ac:picMkLst>
            <pc:docMk/>
            <pc:sldMk cId="1447339315" sldId="295"/>
            <ac:picMk id="9" creationId="{E22E77DC-E425-4834-B489-7E7EED0454B8}"/>
          </ac:picMkLst>
        </pc:picChg>
        <pc:picChg chg="add mod modCrop">
          <ac:chgData name="Michal" userId="7f7b1a57-7649-47d4-a3e7-7d7000133a3e" providerId="ADAL" clId="{8EF62ADB-4AD2-4F30-9AEA-D6418F82599F}" dt="2021-06-24T11:22:21.204" v="3954" actId="14100"/>
          <ac:picMkLst>
            <pc:docMk/>
            <pc:sldMk cId="1447339315" sldId="295"/>
            <ac:picMk id="10" creationId="{3E1E2E86-8EC9-45DE-B9CE-604FF9062F7D}"/>
          </ac:picMkLst>
        </pc:picChg>
        <pc:picChg chg="mod">
          <ac:chgData name="Michal" userId="7f7b1a57-7649-47d4-a3e7-7d7000133a3e" providerId="ADAL" clId="{8EF62ADB-4AD2-4F30-9AEA-D6418F82599F}" dt="2021-06-24T11:22:31.291" v="3959" actId="1035"/>
          <ac:picMkLst>
            <pc:docMk/>
            <pc:sldMk cId="1447339315" sldId="295"/>
            <ac:picMk id="11" creationId="{2CE9A8CD-9A10-4A7C-985D-A190BFFA1881}"/>
          </ac:picMkLst>
        </pc:picChg>
      </pc:sldChg>
      <pc:sldChg chg="addSp delSp modSp add mod ord">
        <pc:chgData name="Michal" userId="7f7b1a57-7649-47d4-a3e7-7d7000133a3e" providerId="ADAL" clId="{8EF62ADB-4AD2-4F30-9AEA-D6418F82599F}" dt="2021-06-30T12:26:59.437" v="7858" actId="114"/>
        <pc:sldMkLst>
          <pc:docMk/>
          <pc:sldMk cId="1795631650" sldId="296"/>
        </pc:sldMkLst>
        <pc:spChg chg="mod">
          <ac:chgData name="Michal" userId="7f7b1a57-7649-47d4-a3e7-7d7000133a3e" providerId="ADAL" clId="{8EF62ADB-4AD2-4F30-9AEA-D6418F82599F}" dt="2021-06-24T12:44:56.281" v="4795"/>
          <ac:spMkLst>
            <pc:docMk/>
            <pc:sldMk cId="1795631650" sldId="296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1:23:16.621" v="3969" actId="20577"/>
          <ac:spMkLst>
            <pc:docMk/>
            <pc:sldMk cId="1795631650" sldId="296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30T12:26:59.437" v="7858" actId="114"/>
          <ac:spMkLst>
            <pc:docMk/>
            <pc:sldMk cId="1795631650" sldId="296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24T11:24:01.002" v="3974"/>
          <ac:spMkLst>
            <pc:docMk/>
            <pc:sldMk cId="1795631650" sldId="296"/>
            <ac:spMk id="9" creationId="{704A33C4-BFFA-473D-A121-C936EEB78117}"/>
          </ac:spMkLst>
        </pc:spChg>
        <pc:picChg chg="del">
          <ac:chgData name="Michal" userId="7f7b1a57-7649-47d4-a3e7-7d7000133a3e" providerId="ADAL" clId="{8EF62ADB-4AD2-4F30-9AEA-D6418F82599F}" dt="2021-06-24T11:23:21.178" v="3970" actId="478"/>
          <ac:picMkLst>
            <pc:docMk/>
            <pc:sldMk cId="1795631650" sldId="296"/>
            <ac:picMk id="11" creationId="{2CE9A8CD-9A10-4A7C-985D-A190BFFA1881}"/>
          </ac:picMkLst>
        </pc:picChg>
        <pc:picChg chg="add mod">
          <ac:chgData name="Michal" userId="7f7b1a57-7649-47d4-a3e7-7d7000133a3e" providerId="ADAL" clId="{8EF62ADB-4AD2-4F30-9AEA-D6418F82599F}" dt="2021-06-25T08:19:04.299" v="7184" actId="1076"/>
          <ac:picMkLst>
            <pc:docMk/>
            <pc:sldMk cId="1795631650" sldId="296"/>
            <ac:picMk id="12" creationId="{64728C6A-753A-46CE-AE46-CE27F5A894FE}"/>
          </ac:picMkLst>
        </pc:picChg>
      </pc:sldChg>
      <pc:sldChg chg="addSp delSp modSp add mod">
        <pc:chgData name="Michal" userId="7f7b1a57-7649-47d4-a3e7-7d7000133a3e" providerId="ADAL" clId="{8EF62ADB-4AD2-4F30-9AEA-D6418F82599F}" dt="2021-06-25T08:20:59.636" v="7224" actId="14100"/>
        <pc:sldMkLst>
          <pc:docMk/>
          <pc:sldMk cId="641143665" sldId="297"/>
        </pc:sldMkLst>
        <pc:spChg chg="mod">
          <ac:chgData name="Michal" userId="7f7b1a57-7649-47d4-a3e7-7d7000133a3e" providerId="ADAL" clId="{8EF62ADB-4AD2-4F30-9AEA-D6418F82599F}" dt="2021-06-24T12:44:59.910" v="4796"/>
          <ac:spMkLst>
            <pc:docMk/>
            <pc:sldMk cId="641143665" sldId="297"/>
            <ac:spMk id="2" creationId="{C69B037F-2A44-4789-9617-DB7E6CD61A11}"/>
          </ac:spMkLst>
        </pc:spChg>
        <pc:spChg chg="del mod">
          <ac:chgData name="Michal" userId="7f7b1a57-7649-47d4-a3e7-7d7000133a3e" providerId="ADAL" clId="{8EF62ADB-4AD2-4F30-9AEA-D6418F82599F}" dt="2021-06-24T11:24:20.217" v="3977"/>
          <ac:spMkLst>
            <pc:docMk/>
            <pc:sldMk cId="641143665" sldId="297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24T11:24:37.225" v="3979"/>
          <ac:spMkLst>
            <pc:docMk/>
            <pc:sldMk cId="641143665" sldId="297"/>
            <ac:spMk id="10" creationId="{8D58A7A6-8E3B-4496-81FC-D39C890457AB}"/>
          </ac:spMkLst>
        </pc:spChg>
        <pc:spChg chg="add mod">
          <ac:chgData name="Michal" userId="7f7b1a57-7649-47d4-a3e7-7d7000133a3e" providerId="ADAL" clId="{8EF62ADB-4AD2-4F30-9AEA-D6418F82599F}" dt="2021-06-25T08:20:43.582" v="7217" actId="113"/>
          <ac:spMkLst>
            <pc:docMk/>
            <pc:sldMk cId="641143665" sldId="297"/>
            <ac:spMk id="11" creationId="{0C805145-568D-4B95-98F2-5471C58E91F0}"/>
          </ac:spMkLst>
        </pc:spChg>
        <pc:spChg chg="add mod">
          <ac:chgData name="Michal" userId="7f7b1a57-7649-47d4-a3e7-7d7000133a3e" providerId="ADAL" clId="{8EF62ADB-4AD2-4F30-9AEA-D6418F82599F}" dt="2021-06-25T08:20:59.636" v="7224" actId="14100"/>
          <ac:spMkLst>
            <pc:docMk/>
            <pc:sldMk cId="641143665" sldId="297"/>
            <ac:spMk id="14" creationId="{94B57785-8EDE-4AAF-9F3C-DE85BB1363CF}"/>
          </ac:spMkLst>
        </pc:spChg>
        <pc:spChg chg="add mod ord">
          <ac:chgData name="Michal" userId="7f7b1a57-7649-47d4-a3e7-7d7000133a3e" providerId="ADAL" clId="{8EF62ADB-4AD2-4F30-9AEA-D6418F82599F}" dt="2021-06-25T08:20:53.442" v="7221" actId="14100"/>
          <ac:spMkLst>
            <pc:docMk/>
            <pc:sldMk cId="641143665" sldId="297"/>
            <ac:spMk id="15" creationId="{8D5A9F10-0F5E-4EDD-8ABA-775210DF40D6}"/>
          </ac:spMkLst>
        </pc:spChg>
        <pc:spChg chg="add mod">
          <ac:chgData name="Michal" userId="7f7b1a57-7649-47d4-a3e7-7d7000133a3e" providerId="ADAL" clId="{8EF62ADB-4AD2-4F30-9AEA-D6418F82599F}" dt="2021-06-25T08:20:48.419" v="7219" actId="14100"/>
          <ac:spMkLst>
            <pc:docMk/>
            <pc:sldMk cId="641143665" sldId="297"/>
            <ac:spMk id="16" creationId="{B1AEFCD2-29C8-4250-B281-5F632F71FDF2}"/>
          </ac:spMkLst>
        </pc:spChg>
        <pc:spChg chg="add mod">
          <ac:chgData name="Michal" userId="7f7b1a57-7649-47d4-a3e7-7d7000133a3e" providerId="ADAL" clId="{8EF62ADB-4AD2-4F30-9AEA-D6418F82599F}" dt="2021-06-25T08:20:55.503" v="7222" actId="113"/>
          <ac:spMkLst>
            <pc:docMk/>
            <pc:sldMk cId="641143665" sldId="297"/>
            <ac:spMk id="17" creationId="{CFDC99B3-A143-4F3D-B7BA-954EE2F979DE}"/>
          </ac:spMkLst>
        </pc:spChg>
        <pc:picChg chg="add mod modCrop">
          <ac:chgData name="Michal" userId="7f7b1a57-7649-47d4-a3e7-7d7000133a3e" providerId="ADAL" clId="{8EF62ADB-4AD2-4F30-9AEA-D6418F82599F}" dt="2021-06-25T08:20:38.774" v="7216" actId="1038"/>
          <ac:picMkLst>
            <pc:docMk/>
            <pc:sldMk cId="641143665" sldId="297"/>
            <ac:picMk id="9" creationId="{65A9A4A3-F02B-4E7D-88D7-CC356A6256BF}"/>
          </ac:picMkLst>
        </pc:picChg>
        <pc:picChg chg="del">
          <ac:chgData name="Michal" userId="7f7b1a57-7649-47d4-a3e7-7d7000133a3e" providerId="ADAL" clId="{8EF62ADB-4AD2-4F30-9AEA-D6418F82599F}" dt="2021-06-24T11:24:22.444" v="3978" actId="478"/>
          <ac:picMkLst>
            <pc:docMk/>
            <pc:sldMk cId="641143665" sldId="297"/>
            <ac:picMk id="12" creationId="{64728C6A-753A-46CE-AE46-CE27F5A894FE}"/>
          </ac:picMkLst>
        </pc:picChg>
        <pc:picChg chg="add mod">
          <ac:chgData name="Michal" userId="7f7b1a57-7649-47d4-a3e7-7d7000133a3e" providerId="ADAL" clId="{8EF62ADB-4AD2-4F30-9AEA-D6418F82599F}" dt="2021-06-25T08:20:16.227" v="7191" actId="1036"/>
          <ac:picMkLst>
            <pc:docMk/>
            <pc:sldMk cId="641143665" sldId="297"/>
            <ac:picMk id="13" creationId="{D2A09B94-D9F4-4015-82F1-22A906A71FD3}"/>
          </ac:picMkLst>
        </pc:picChg>
      </pc:sldChg>
      <pc:sldChg chg="addSp delSp modSp add mod ord">
        <pc:chgData name="Michal" userId="7f7b1a57-7649-47d4-a3e7-7d7000133a3e" providerId="ADAL" clId="{8EF62ADB-4AD2-4F30-9AEA-D6418F82599F}" dt="2021-06-25T08:22:49.663" v="7246" actId="115"/>
        <pc:sldMkLst>
          <pc:docMk/>
          <pc:sldMk cId="3559436794" sldId="298"/>
        </pc:sldMkLst>
        <pc:spChg chg="mod">
          <ac:chgData name="Michal" userId="7f7b1a57-7649-47d4-a3e7-7d7000133a3e" providerId="ADAL" clId="{8EF62ADB-4AD2-4F30-9AEA-D6418F82599F}" dt="2021-06-24T12:45:02.411" v="4797"/>
          <ac:spMkLst>
            <pc:docMk/>
            <pc:sldMk cId="3559436794" sldId="298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1:32:05.750" v="4235" actId="20577"/>
          <ac:spMkLst>
            <pc:docMk/>
            <pc:sldMk cId="3559436794" sldId="298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8:22:49.663" v="7246" actId="115"/>
          <ac:spMkLst>
            <pc:docMk/>
            <pc:sldMk cId="3559436794" sldId="298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24T11:34:33.737" v="4252"/>
          <ac:spMkLst>
            <pc:docMk/>
            <pc:sldMk cId="3559436794" sldId="298"/>
            <ac:spMk id="9" creationId="{169BAD19-F4A1-4141-AF4D-A8D1F4F23117}"/>
          </ac:spMkLst>
        </pc:spChg>
        <pc:picChg chg="add mod">
          <ac:chgData name="Michal" userId="7f7b1a57-7649-47d4-a3e7-7d7000133a3e" providerId="ADAL" clId="{8EF62ADB-4AD2-4F30-9AEA-D6418F82599F}" dt="2021-06-25T08:19:57.891" v="7186" actId="14100"/>
          <ac:picMkLst>
            <pc:docMk/>
            <pc:sldMk cId="3559436794" sldId="298"/>
            <ac:picMk id="11" creationId="{6DF8653D-1716-4D71-8211-01EA16BB4B1F}"/>
          </ac:picMkLst>
        </pc:picChg>
        <pc:picChg chg="del">
          <ac:chgData name="Michal" userId="7f7b1a57-7649-47d4-a3e7-7d7000133a3e" providerId="ADAL" clId="{8EF62ADB-4AD2-4F30-9AEA-D6418F82599F}" dt="2021-06-24T11:32:07.892" v="4236" actId="478"/>
          <ac:picMkLst>
            <pc:docMk/>
            <pc:sldMk cId="3559436794" sldId="298"/>
            <ac:picMk id="12" creationId="{64728C6A-753A-46CE-AE46-CE27F5A894FE}"/>
          </ac:picMkLst>
        </pc:picChg>
        <pc:picChg chg="add del mod">
          <ac:chgData name="Michal" userId="7f7b1a57-7649-47d4-a3e7-7d7000133a3e" providerId="ADAL" clId="{8EF62ADB-4AD2-4F30-9AEA-D6418F82599F}" dt="2021-06-24T11:37:46.221" v="4259" actId="478"/>
          <ac:picMkLst>
            <pc:docMk/>
            <pc:sldMk cId="3559436794" sldId="298"/>
            <ac:picMk id="3074" creationId="{DA1FA45F-40DB-428E-A337-365B1AA9D695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31:41.428" v="10127"/>
        <pc:sldMkLst>
          <pc:docMk/>
          <pc:sldMk cId="4046551955" sldId="299"/>
        </pc:sldMkLst>
        <pc:spChg chg="mod">
          <ac:chgData name="Michal" userId="7f7b1a57-7649-47d4-a3e7-7d7000133a3e" providerId="ADAL" clId="{8EF62ADB-4AD2-4F30-9AEA-D6418F82599F}" dt="2021-06-24T12:45:07.778" v="4799"/>
          <ac:spMkLst>
            <pc:docMk/>
            <pc:sldMk cId="4046551955" sldId="299"/>
            <ac:spMk id="2" creationId="{C69B037F-2A44-4789-9617-DB7E6CD61A11}"/>
          </ac:spMkLst>
        </pc:spChg>
        <pc:spChg chg="del mod">
          <ac:chgData name="Michal" userId="7f7b1a57-7649-47d4-a3e7-7d7000133a3e" providerId="ADAL" clId="{8EF62ADB-4AD2-4F30-9AEA-D6418F82599F}" dt="2021-06-24T11:38:07.075" v="4263" actId="478"/>
          <ac:spMkLst>
            <pc:docMk/>
            <pc:sldMk cId="4046551955" sldId="299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24T11:38:54.871" v="4266"/>
          <ac:spMkLst>
            <pc:docMk/>
            <pc:sldMk cId="4046551955" sldId="299"/>
            <ac:spMk id="9" creationId="{DF0D7298-50B1-48F7-9D70-6208AAAB41C4}"/>
          </ac:spMkLst>
        </pc:spChg>
        <pc:picChg chg="del">
          <ac:chgData name="Michal" userId="7f7b1a57-7649-47d4-a3e7-7d7000133a3e" providerId="ADAL" clId="{8EF62ADB-4AD2-4F30-9AEA-D6418F82599F}" dt="2021-06-24T11:38:08.243" v="4264" actId="478"/>
          <ac:picMkLst>
            <pc:docMk/>
            <pc:sldMk cId="4046551955" sldId="299"/>
            <ac:picMk id="11" creationId="{6DF8653D-1716-4D71-8211-01EA16BB4B1F}"/>
          </ac:picMkLst>
        </pc:picChg>
        <pc:picChg chg="mod">
          <ac:chgData name="Michal" userId="7f7b1a57-7649-47d4-a3e7-7d7000133a3e" providerId="ADAL" clId="{8EF62ADB-4AD2-4F30-9AEA-D6418F82599F}" dt="2021-06-30T15:30:37.912" v="10126"/>
          <ac:picMkLst>
            <pc:docMk/>
            <pc:sldMk cId="4046551955" sldId="299"/>
            <ac:picMk id="3074" creationId="{DA1FA45F-40DB-428E-A337-365B1AA9D695}"/>
          </ac:picMkLst>
        </pc:picChg>
        <pc:picChg chg="add mod">
          <ac:chgData name="Michal" userId="7f7b1a57-7649-47d4-a3e7-7d7000133a3e" providerId="ADAL" clId="{8EF62ADB-4AD2-4F30-9AEA-D6418F82599F}" dt="2021-06-30T15:31:41.428" v="10127"/>
          <ac:picMkLst>
            <pc:docMk/>
            <pc:sldMk cId="4046551955" sldId="299"/>
            <ac:picMk id="4098" creationId="{75D8226D-D142-4892-B28D-F373C0D3C440}"/>
          </ac:picMkLst>
        </pc:picChg>
      </pc:sldChg>
      <pc:sldChg chg="addSp delSp modSp add mod ord">
        <pc:chgData name="Michal" userId="7f7b1a57-7649-47d4-a3e7-7d7000133a3e" providerId="ADAL" clId="{8EF62ADB-4AD2-4F30-9AEA-D6418F82599F}" dt="2021-06-30T15:30:10.221" v="10125"/>
        <pc:sldMkLst>
          <pc:docMk/>
          <pc:sldMk cId="3004640874" sldId="300"/>
        </pc:sldMkLst>
        <pc:spChg chg="mod">
          <ac:chgData name="Michal" userId="7f7b1a57-7649-47d4-a3e7-7d7000133a3e" providerId="ADAL" clId="{8EF62ADB-4AD2-4F30-9AEA-D6418F82599F}" dt="2021-06-24T12:45:10.598" v="4800"/>
          <ac:spMkLst>
            <pc:docMk/>
            <pc:sldMk cId="3004640874" sldId="300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30T14:39:45.329" v="7943" actId="6549"/>
          <ac:spMkLst>
            <pc:docMk/>
            <pc:sldMk cId="3004640874" sldId="300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8:24:08.160" v="7247" actId="113"/>
          <ac:spMkLst>
            <pc:docMk/>
            <pc:sldMk cId="3004640874" sldId="300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24T11:45:10.481" v="4290"/>
          <ac:spMkLst>
            <pc:docMk/>
            <pc:sldMk cId="3004640874" sldId="300"/>
            <ac:spMk id="9" creationId="{ACEF7C03-741F-4068-A9B5-A0F194351580}"/>
          </ac:spMkLst>
        </pc:spChg>
        <pc:spChg chg="add del mod">
          <ac:chgData name="Michal" userId="7f7b1a57-7649-47d4-a3e7-7d7000133a3e" providerId="ADAL" clId="{8EF62ADB-4AD2-4F30-9AEA-D6418F82599F}" dt="2021-06-24T11:45:26.938" v="4292"/>
          <ac:spMkLst>
            <pc:docMk/>
            <pc:sldMk cId="3004640874" sldId="300"/>
            <ac:spMk id="13" creationId="{A7EF16FE-AA47-405C-B2E3-B97BB5FF839D}"/>
          </ac:spMkLst>
        </pc:spChg>
        <pc:picChg chg="del">
          <ac:chgData name="Michal" userId="7f7b1a57-7649-47d4-a3e7-7d7000133a3e" providerId="ADAL" clId="{8EF62ADB-4AD2-4F30-9AEA-D6418F82599F}" dt="2021-06-24T11:41:09.973" v="4275" actId="478"/>
          <ac:picMkLst>
            <pc:docMk/>
            <pc:sldMk cId="3004640874" sldId="300"/>
            <ac:picMk id="11" creationId="{6DF8653D-1716-4D71-8211-01EA16BB4B1F}"/>
          </ac:picMkLst>
        </pc:picChg>
        <pc:picChg chg="add del mod">
          <ac:chgData name="Michal" userId="7f7b1a57-7649-47d4-a3e7-7d7000133a3e" providerId="ADAL" clId="{8EF62ADB-4AD2-4F30-9AEA-D6418F82599F}" dt="2021-06-24T11:45:21.554" v="4291" actId="478"/>
          <ac:picMkLst>
            <pc:docMk/>
            <pc:sldMk cId="3004640874" sldId="300"/>
            <ac:picMk id="12" creationId="{E0FE503F-68D2-43FE-83D4-4D232099E498}"/>
          </ac:picMkLst>
        </pc:picChg>
        <pc:picChg chg="add mod">
          <ac:chgData name="Michal" userId="7f7b1a57-7649-47d4-a3e7-7d7000133a3e" providerId="ADAL" clId="{8EF62ADB-4AD2-4F30-9AEA-D6418F82599F}" dt="2021-06-30T15:30:10.221" v="10125"/>
          <ac:picMkLst>
            <pc:docMk/>
            <pc:sldMk cId="3004640874" sldId="300"/>
            <ac:picMk id="14" creationId="{93DABBC7-59FC-4F32-8CA8-33377F47088D}"/>
          </ac:picMkLst>
        </pc:picChg>
        <pc:cxnChg chg="add mod">
          <ac:chgData name="Michal" userId="7f7b1a57-7649-47d4-a3e7-7d7000133a3e" providerId="ADAL" clId="{8EF62ADB-4AD2-4F30-9AEA-D6418F82599F}" dt="2021-06-24T11:48:31.703" v="4312" actId="17032"/>
          <ac:cxnSpMkLst>
            <pc:docMk/>
            <pc:sldMk cId="3004640874" sldId="300"/>
            <ac:cxnSpMk id="16" creationId="{DEE7D042-3191-4206-A866-14AA677C1E3D}"/>
          </ac:cxnSpMkLst>
        </pc:cxnChg>
        <pc:cxnChg chg="add mod">
          <ac:chgData name="Michal" userId="7f7b1a57-7649-47d4-a3e7-7d7000133a3e" providerId="ADAL" clId="{8EF62ADB-4AD2-4F30-9AEA-D6418F82599F}" dt="2021-06-24T11:48:31.703" v="4312" actId="17032"/>
          <ac:cxnSpMkLst>
            <pc:docMk/>
            <pc:sldMk cId="3004640874" sldId="300"/>
            <ac:cxnSpMk id="24" creationId="{7F2E3B0F-E4FF-4D3E-8DA9-3D0BBD776DD8}"/>
          </ac:cxnSpMkLst>
        </pc:cxnChg>
        <pc:cxnChg chg="add mod">
          <ac:chgData name="Michal" userId="7f7b1a57-7649-47d4-a3e7-7d7000133a3e" providerId="ADAL" clId="{8EF62ADB-4AD2-4F30-9AEA-D6418F82599F}" dt="2021-06-24T11:48:31.703" v="4312" actId="17032"/>
          <ac:cxnSpMkLst>
            <pc:docMk/>
            <pc:sldMk cId="3004640874" sldId="300"/>
            <ac:cxnSpMk id="27" creationId="{CD88F31C-C3ED-42AC-80BC-36D0C6CC6E79}"/>
          </ac:cxnSpMkLst>
        </pc:cxnChg>
      </pc:sldChg>
      <pc:sldChg chg="addSp delSp modSp add mod ord">
        <pc:chgData name="Michal" userId="7f7b1a57-7649-47d4-a3e7-7d7000133a3e" providerId="ADAL" clId="{8EF62ADB-4AD2-4F30-9AEA-D6418F82599F}" dt="2021-06-25T09:16:20.425" v="7801" actId="1076"/>
        <pc:sldMkLst>
          <pc:docMk/>
          <pc:sldMk cId="2414853248" sldId="301"/>
        </pc:sldMkLst>
        <pc:spChg chg="mod">
          <ac:chgData name="Michal" userId="7f7b1a57-7649-47d4-a3e7-7d7000133a3e" providerId="ADAL" clId="{8EF62ADB-4AD2-4F30-9AEA-D6418F82599F}" dt="2021-06-24T12:45:15.828" v="4802"/>
          <ac:spMkLst>
            <pc:docMk/>
            <pc:sldMk cId="2414853248" sldId="301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1:51:32.673" v="4337" actId="20577"/>
          <ac:spMkLst>
            <pc:docMk/>
            <pc:sldMk cId="2414853248" sldId="301"/>
            <ac:spMk id="4" creationId="{BCAE16F6-6097-48FC-BDF2-B1BDA1E16DB5}"/>
          </ac:spMkLst>
        </pc:spChg>
        <pc:spChg chg="mod">
          <ac:chgData name="Michal" userId="7f7b1a57-7649-47d4-a3e7-7d7000133a3e" providerId="ADAL" clId="{8EF62ADB-4AD2-4F30-9AEA-D6418F82599F}" dt="2021-06-24T11:53:14.430" v="4347"/>
          <ac:spMkLst>
            <pc:docMk/>
            <pc:sldMk cId="2414853248" sldId="301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4T11:55:08.503" v="4387" actId="20577"/>
          <ac:spMkLst>
            <pc:docMk/>
            <pc:sldMk cId="2414853248" sldId="301"/>
            <ac:spMk id="7" creationId="{177D62F0-62EB-472B-BD11-8C7355419C89}"/>
          </ac:spMkLst>
        </pc:spChg>
        <pc:spChg chg="add del mod">
          <ac:chgData name="Michal" userId="7f7b1a57-7649-47d4-a3e7-7d7000133a3e" providerId="ADAL" clId="{8EF62ADB-4AD2-4F30-9AEA-D6418F82599F}" dt="2021-06-25T07:25:54.920" v="6871"/>
          <ac:spMkLst>
            <pc:docMk/>
            <pc:sldMk cId="2414853248" sldId="301"/>
            <ac:spMk id="9" creationId="{8509BC82-CF4D-4FA6-8E47-A21DF1F5DF94}"/>
          </ac:spMkLst>
        </pc:spChg>
        <pc:picChg chg="add mod">
          <ac:chgData name="Michal" userId="7f7b1a57-7649-47d4-a3e7-7d7000133a3e" providerId="ADAL" clId="{8EF62ADB-4AD2-4F30-9AEA-D6418F82599F}" dt="2021-06-25T09:16:20.425" v="7801" actId="1076"/>
          <ac:picMkLst>
            <pc:docMk/>
            <pc:sldMk cId="2414853248" sldId="301"/>
            <ac:picMk id="10" creationId="{3CBF18F6-A64C-4560-9F47-ADF0C998B86A}"/>
          </ac:picMkLst>
        </pc:picChg>
        <pc:picChg chg="del">
          <ac:chgData name="Michal" userId="7f7b1a57-7649-47d4-a3e7-7d7000133a3e" providerId="ADAL" clId="{8EF62ADB-4AD2-4F30-9AEA-D6418F82599F}" dt="2021-06-24T11:51:16.674" v="4332" actId="478"/>
          <ac:picMkLst>
            <pc:docMk/>
            <pc:sldMk cId="2414853248" sldId="301"/>
            <ac:picMk id="11" creationId="{6DF8653D-1716-4D71-8211-01EA16BB4B1F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27:45.750" v="10119" actId="1076"/>
        <pc:sldMkLst>
          <pc:docMk/>
          <pc:sldMk cId="313906403" sldId="302"/>
        </pc:sldMkLst>
        <pc:spChg chg="mod">
          <ac:chgData name="Michal" userId="7f7b1a57-7649-47d4-a3e7-7d7000133a3e" providerId="ADAL" clId="{8EF62ADB-4AD2-4F30-9AEA-D6418F82599F}" dt="2021-06-24T12:45:13.221" v="4801"/>
          <ac:spMkLst>
            <pc:docMk/>
            <pc:sldMk cId="313906403" sldId="302"/>
            <ac:spMk id="2" creationId="{C69B037F-2A44-4789-9617-DB7E6CD61A11}"/>
          </ac:spMkLst>
        </pc:spChg>
        <pc:spChg chg="del">
          <ac:chgData name="Michal" userId="7f7b1a57-7649-47d4-a3e7-7d7000133a3e" providerId="ADAL" clId="{8EF62ADB-4AD2-4F30-9AEA-D6418F82599F}" dt="2021-06-30T14:39:52.772" v="7944" actId="478"/>
          <ac:spMkLst>
            <pc:docMk/>
            <pc:sldMk cId="313906403" sldId="302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5T09:16:07.649" v="7800" actId="1076"/>
          <ac:spMkLst>
            <pc:docMk/>
            <pc:sldMk cId="313906403" sldId="302"/>
            <ac:spMk id="7" creationId="{177D62F0-62EB-472B-BD11-8C7355419C89}"/>
          </ac:spMkLst>
        </pc:spChg>
        <pc:spChg chg="del">
          <ac:chgData name="Michal" userId="7f7b1a57-7649-47d4-a3e7-7d7000133a3e" providerId="ADAL" clId="{8EF62ADB-4AD2-4F30-9AEA-D6418F82599F}" dt="2021-06-25T07:25:10.591" v="6857" actId="931"/>
          <ac:spMkLst>
            <pc:docMk/>
            <pc:sldMk cId="313906403" sldId="302"/>
            <ac:spMk id="9" creationId="{8509BC82-CF4D-4FA6-8E47-A21DF1F5DF94}"/>
          </ac:spMkLst>
        </pc:spChg>
        <pc:spChg chg="add del mod">
          <ac:chgData name="Michal" userId="7f7b1a57-7649-47d4-a3e7-7d7000133a3e" providerId="ADAL" clId="{8EF62ADB-4AD2-4F30-9AEA-D6418F82599F}" dt="2021-06-30T15:27:24.774" v="10112" actId="478"/>
          <ac:spMkLst>
            <pc:docMk/>
            <pc:sldMk cId="313906403" sldId="302"/>
            <ac:spMk id="9" creationId="{A1765F9E-DB1B-4775-A533-143B5FE74C2D}"/>
          </ac:spMkLst>
        </pc:spChg>
        <pc:spChg chg="add del mod">
          <ac:chgData name="Michal" userId="7f7b1a57-7649-47d4-a3e7-7d7000133a3e" providerId="ADAL" clId="{8EF62ADB-4AD2-4F30-9AEA-D6418F82599F}" dt="2021-06-25T07:25:27.987" v="6862" actId="478"/>
          <ac:spMkLst>
            <pc:docMk/>
            <pc:sldMk cId="313906403" sldId="302"/>
            <ac:spMk id="11" creationId="{7A9A24A7-B4B1-4F5B-A26E-DFE773C05999}"/>
          </ac:spMkLst>
        </pc:spChg>
        <pc:spChg chg="add del mod">
          <ac:chgData name="Michal" userId="7f7b1a57-7649-47d4-a3e7-7d7000133a3e" providerId="ADAL" clId="{8EF62ADB-4AD2-4F30-9AEA-D6418F82599F}" dt="2021-06-25T07:25:25.262" v="6861" actId="478"/>
          <ac:spMkLst>
            <pc:docMk/>
            <pc:sldMk cId="313906403" sldId="302"/>
            <ac:spMk id="14" creationId="{C3734079-80CD-4978-B37C-B1F320C68AC0}"/>
          </ac:spMkLst>
        </pc:spChg>
        <pc:spChg chg="add del mod">
          <ac:chgData name="Michal" userId="7f7b1a57-7649-47d4-a3e7-7d7000133a3e" providerId="ADAL" clId="{8EF62ADB-4AD2-4F30-9AEA-D6418F82599F}" dt="2021-06-25T07:25:37.741" v="6866" actId="478"/>
          <ac:spMkLst>
            <pc:docMk/>
            <pc:sldMk cId="313906403" sldId="302"/>
            <ac:spMk id="17" creationId="{6BAE9E04-B6F7-413B-B95C-307566FDF4C2}"/>
          </ac:spMkLst>
        </pc:spChg>
        <pc:picChg chg="add del mod">
          <ac:chgData name="Michal" userId="7f7b1a57-7649-47d4-a3e7-7d7000133a3e" providerId="ADAL" clId="{8EF62ADB-4AD2-4F30-9AEA-D6418F82599F}" dt="2021-06-30T15:27:21.536" v="10111" actId="478"/>
          <ac:picMkLst>
            <pc:docMk/>
            <pc:sldMk cId="313906403" sldId="302"/>
            <ac:picMk id="10" creationId="{C68BDDBA-8477-4D94-AE13-BED95325EFAD}"/>
          </ac:picMkLst>
        </pc:picChg>
        <pc:picChg chg="add del mod">
          <ac:chgData name="Michal" userId="7f7b1a57-7649-47d4-a3e7-7d7000133a3e" providerId="ADAL" clId="{8EF62ADB-4AD2-4F30-9AEA-D6418F82599F}" dt="2021-06-25T07:25:48.568" v="6869" actId="21"/>
          <ac:picMkLst>
            <pc:docMk/>
            <pc:sldMk cId="313906403" sldId="302"/>
            <ac:picMk id="13" creationId="{7FA33EF6-3D47-4E4D-A8AD-DB0C5C13E033}"/>
          </ac:picMkLst>
        </pc:picChg>
        <pc:picChg chg="add del mod">
          <ac:chgData name="Michal" userId="7f7b1a57-7649-47d4-a3e7-7d7000133a3e" providerId="ADAL" clId="{8EF62ADB-4AD2-4F30-9AEA-D6418F82599F}" dt="2021-06-25T07:25:37.741" v="6866" actId="478"/>
          <ac:picMkLst>
            <pc:docMk/>
            <pc:sldMk cId="313906403" sldId="302"/>
            <ac:picMk id="16" creationId="{FC735BAB-0714-4941-8AD7-A8D2F17B11D2}"/>
          </ac:picMkLst>
        </pc:picChg>
        <pc:picChg chg="add mod">
          <ac:chgData name="Michal" userId="7f7b1a57-7649-47d4-a3e7-7d7000133a3e" providerId="ADAL" clId="{8EF62ADB-4AD2-4F30-9AEA-D6418F82599F}" dt="2021-06-30T15:27:45.750" v="10119" actId="1076"/>
          <ac:picMkLst>
            <pc:docMk/>
            <pc:sldMk cId="313906403" sldId="302"/>
            <ac:picMk id="3074" creationId="{93B011BA-CA08-4997-81B6-F34F76CDAE1F}"/>
          </ac:picMkLst>
        </pc:picChg>
      </pc:sldChg>
      <pc:sldChg chg="addSp modSp add mod">
        <pc:chgData name="Michal" userId="7f7b1a57-7649-47d4-a3e7-7d7000133a3e" providerId="ADAL" clId="{8EF62ADB-4AD2-4F30-9AEA-D6418F82599F}" dt="2021-06-30T15:28:07.985" v="10120"/>
        <pc:sldMkLst>
          <pc:docMk/>
          <pc:sldMk cId="1162084762" sldId="303"/>
        </pc:sldMkLst>
        <pc:spChg chg="mod">
          <ac:chgData name="Michal" userId="7f7b1a57-7649-47d4-a3e7-7d7000133a3e" providerId="ADAL" clId="{8EF62ADB-4AD2-4F30-9AEA-D6418F82599F}" dt="2021-06-24T12:45:18.960" v="4803"/>
          <ac:spMkLst>
            <pc:docMk/>
            <pc:sldMk cId="1162084762" sldId="303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1:56:51.567" v="4432" actId="6549"/>
          <ac:spMkLst>
            <pc:docMk/>
            <pc:sldMk cId="1162084762" sldId="303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5T08:27:09.219" v="7274" actId="20577"/>
          <ac:spMkLst>
            <pc:docMk/>
            <pc:sldMk cId="1162084762" sldId="303"/>
            <ac:spMk id="9" creationId="{8509BC82-CF4D-4FA6-8E47-A21DF1F5DF94}"/>
          </ac:spMkLst>
        </pc:spChg>
        <pc:picChg chg="add mod">
          <ac:chgData name="Michal" userId="7f7b1a57-7649-47d4-a3e7-7d7000133a3e" providerId="ADAL" clId="{8EF62ADB-4AD2-4F30-9AEA-D6418F82599F}" dt="2021-06-30T15:28:07.985" v="10120"/>
          <ac:picMkLst>
            <pc:docMk/>
            <pc:sldMk cId="1162084762" sldId="303"/>
            <ac:picMk id="10" creationId="{05CC058B-4A1A-469E-BA5E-56EDF3DF5AF5}"/>
          </ac:picMkLst>
        </pc:picChg>
      </pc:sldChg>
      <pc:sldChg chg="addSp delSp modSp add mod">
        <pc:chgData name="Michal" userId="7f7b1a57-7649-47d4-a3e7-7d7000133a3e" providerId="ADAL" clId="{8EF62ADB-4AD2-4F30-9AEA-D6418F82599F}" dt="2021-06-25T08:30:46.851" v="7343" actId="20577"/>
        <pc:sldMkLst>
          <pc:docMk/>
          <pc:sldMk cId="1106308688" sldId="304"/>
        </pc:sldMkLst>
        <pc:spChg chg="mod">
          <ac:chgData name="Michal" userId="7f7b1a57-7649-47d4-a3e7-7d7000133a3e" providerId="ADAL" clId="{8EF62ADB-4AD2-4F30-9AEA-D6418F82599F}" dt="2021-06-24T12:45:21.895" v="4804"/>
          <ac:spMkLst>
            <pc:docMk/>
            <pc:sldMk cId="1106308688" sldId="304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5T08:30:46.851" v="7343" actId="20577"/>
          <ac:spMkLst>
            <pc:docMk/>
            <pc:sldMk cId="1106308688" sldId="304"/>
            <ac:spMk id="9" creationId="{8509BC82-CF4D-4FA6-8E47-A21DF1F5DF94}"/>
          </ac:spMkLst>
        </pc:spChg>
        <pc:picChg chg="add del mod">
          <ac:chgData name="Michal" userId="7f7b1a57-7649-47d4-a3e7-7d7000133a3e" providerId="ADAL" clId="{8EF62ADB-4AD2-4F30-9AEA-D6418F82599F}" dt="2021-06-24T12:07:56.731" v="4533" actId="21"/>
          <ac:picMkLst>
            <pc:docMk/>
            <pc:sldMk cId="1106308688" sldId="304"/>
            <ac:picMk id="6146" creationId="{0DB21AF6-EF77-4DDA-8C9D-6FB883737AA9}"/>
          </ac:picMkLst>
        </pc:picChg>
        <pc:picChg chg="add mod">
          <ac:chgData name="Michal" userId="7f7b1a57-7649-47d4-a3e7-7d7000133a3e" providerId="ADAL" clId="{8EF62ADB-4AD2-4F30-9AEA-D6418F82599F}" dt="2021-06-24T12:09:14.121" v="4538" actId="1076"/>
          <ac:picMkLst>
            <pc:docMk/>
            <pc:sldMk cId="1106308688" sldId="304"/>
            <ac:picMk id="6148" creationId="{614FAD75-E1C3-479E-80B5-07C6A56436BE}"/>
          </ac:picMkLst>
        </pc:picChg>
      </pc:sldChg>
      <pc:sldChg chg="addSp delSp modSp add mod">
        <pc:chgData name="Michal" userId="7f7b1a57-7649-47d4-a3e7-7d7000133a3e" providerId="ADAL" clId="{8EF62ADB-4AD2-4F30-9AEA-D6418F82599F}" dt="2021-06-25T09:17:04.940" v="7803" actId="20577"/>
        <pc:sldMkLst>
          <pc:docMk/>
          <pc:sldMk cId="858065512" sldId="305"/>
        </pc:sldMkLst>
        <pc:spChg chg="mod">
          <ac:chgData name="Michal" userId="7f7b1a57-7649-47d4-a3e7-7d7000133a3e" providerId="ADAL" clId="{8EF62ADB-4AD2-4F30-9AEA-D6418F82599F}" dt="2021-06-24T12:45:24.880" v="4805"/>
          <ac:spMkLst>
            <pc:docMk/>
            <pc:sldMk cId="858065512" sldId="305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2:00:01.962" v="4497" actId="115"/>
          <ac:spMkLst>
            <pc:docMk/>
            <pc:sldMk cId="858065512" sldId="305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25T09:17:04.940" v="7803" actId="20577"/>
          <ac:spMkLst>
            <pc:docMk/>
            <pc:sldMk cId="858065512" sldId="305"/>
            <ac:spMk id="9" creationId="{8509BC82-CF4D-4FA6-8E47-A21DF1F5DF94}"/>
          </ac:spMkLst>
        </pc:spChg>
        <pc:picChg chg="add mod">
          <ac:chgData name="Michal" userId="7f7b1a57-7649-47d4-a3e7-7d7000133a3e" providerId="ADAL" clId="{8EF62ADB-4AD2-4F30-9AEA-D6418F82599F}" dt="2021-06-24T12:02:43.253" v="4524" actId="1076"/>
          <ac:picMkLst>
            <pc:docMk/>
            <pc:sldMk cId="858065512" sldId="305"/>
            <ac:picMk id="5122" creationId="{4D6B863C-AE94-452F-A1AB-23B8A3F5890A}"/>
          </ac:picMkLst>
        </pc:picChg>
        <pc:cxnChg chg="add mod">
          <ac:chgData name="Michal" userId="7f7b1a57-7649-47d4-a3e7-7d7000133a3e" providerId="ADAL" clId="{8EF62ADB-4AD2-4F30-9AEA-D6418F82599F}" dt="2021-06-25T07:28:51.810" v="6880" actId="13822"/>
          <ac:cxnSpMkLst>
            <pc:docMk/>
            <pc:sldMk cId="858065512" sldId="305"/>
            <ac:cxnSpMk id="10" creationId="{E12FC4F9-CA4A-452A-80B3-4B62D75AD72F}"/>
          </ac:cxnSpMkLst>
        </pc:cxnChg>
        <pc:cxnChg chg="add mod">
          <ac:chgData name="Michal" userId="7f7b1a57-7649-47d4-a3e7-7d7000133a3e" providerId="ADAL" clId="{8EF62ADB-4AD2-4F30-9AEA-D6418F82599F}" dt="2021-06-25T07:28:58.957" v="6882" actId="1076"/>
          <ac:cxnSpMkLst>
            <pc:docMk/>
            <pc:sldMk cId="858065512" sldId="305"/>
            <ac:cxnSpMk id="14" creationId="{55FCE34A-8E86-4178-BF2C-71AA1C893311}"/>
          </ac:cxnSpMkLst>
        </pc:cxnChg>
        <pc:cxnChg chg="add mod">
          <ac:chgData name="Michal" userId="7f7b1a57-7649-47d4-a3e7-7d7000133a3e" providerId="ADAL" clId="{8EF62ADB-4AD2-4F30-9AEA-D6418F82599F}" dt="2021-06-25T07:29:10.583" v="6888" actId="1037"/>
          <ac:cxnSpMkLst>
            <pc:docMk/>
            <pc:sldMk cId="858065512" sldId="305"/>
            <ac:cxnSpMk id="15" creationId="{D51A9365-454C-4AD0-BDAA-B052BFBF8985}"/>
          </ac:cxnSpMkLst>
        </pc:cxnChg>
        <pc:cxnChg chg="add mod">
          <ac:chgData name="Michal" userId="7f7b1a57-7649-47d4-a3e7-7d7000133a3e" providerId="ADAL" clId="{8EF62ADB-4AD2-4F30-9AEA-D6418F82599F}" dt="2021-06-25T07:29:40.015" v="6900" actId="14100"/>
          <ac:cxnSpMkLst>
            <pc:docMk/>
            <pc:sldMk cId="858065512" sldId="305"/>
            <ac:cxnSpMk id="17" creationId="{94503922-5B3F-4316-8E6C-999431052AAC}"/>
          </ac:cxnSpMkLst>
        </pc:cxnChg>
        <pc:cxnChg chg="add del mod">
          <ac:chgData name="Michal" userId="7f7b1a57-7649-47d4-a3e7-7d7000133a3e" providerId="ADAL" clId="{8EF62ADB-4AD2-4F30-9AEA-D6418F82599F}" dt="2021-06-25T07:29:44.415" v="6902"/>
          <ac:cxnSpMkLst>
            <pc:docMk/>
            <pc:sldMk cId="858065512" sldId="305"/>
            <ac:cxnSpMk id="22" creationId="{4631FB2B-B012-4111-B40C-9B4B487A1EC7}"/>
          </ac:cxnSpMkLst>
        </pc:cxnChg>
        <pc:cxnChg chg="add mod">
          <ac:chgData name="Michal" userId="7f7b1a57-7649-47d4-a3e7-7d7000133a3e" providerId="ADAL" clId="{8EF62ADB-4AD2-4F30-9AEA-D6418F82599F}" dt="2021-06-25T07:29:50.101" v="6904" actId="1076"/>
          <ac:cxnSpMkLst>
            <pc:docMk/>
            <pc:sldMk cId="858065512" sldId="305"/>
            <ac:cxnSpMk id="23" creationId="{31253CE9-5914-4769-8891-D531EB454A18}"/>
          </ac:cxnSpMkLst>
        </pc:cxnChg>
        <pc:cxnChg chg="add mod">
          <ac:chgData name="Michal" userId="7f7b1a57-7649-47d4-a3e7-7d7000133a3e" providerId="ADAL" clId="{8EF62ADB-4AD2-4F30-9AEA-D6418F82599F}" dt="2021-06-25T07:30:06.404" v="6915" actId="1037"/>
          <ac:cxnSpMkLst>
            <pc:docMk/>
            <pc:sldMk cId="858065512" sldId="305"/>
            <ac:cxnSpMk id="24" creationId="{B2975E2D-D6A9-40EE-8AEB-3FAF97655326}"/>
          </ac:cxnSpMkLst>
        </pc:cxnChg>
      </pc:sldChg>
      <pc:sldChg chg="addSp delSp modSp add mod">
        <pc:chgData name="Michal" userId="7f7b1a57-7649-47d4-a3e7-7d7000133a3e" providerId="ADAL" clId="{8EF62ADB-4AD2-4F30-9AEA-D6418F82599F}" dt="2021-06-30T15:28:45.423" v="10121"/>
        <pc:sldMkLst>
          <pc:docMk/>
          <pc:sldMk cId="578395917" sldId="306"/>
        </pc:sldMkLst>
        <pc:spChg chg="mod">
          <ac:chgData name="Michal" userId="7f7b1a57-7649-47d4-a3e7-7d7000133a3e" providerId="ADAL" clId="{8EF62ADB-4AD2-4F30-9AEA-D6418F82599F}" dt="2021-06-24T12:45:27.657" v="4806"/>
          <ac:spMkLst>
            <pc:docMk/>
            <pc:sldMk cId="578395917" sldId="306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2:16:47.200" v="4544" actId="115"/>
          <ac:spMkLst>
            <pc:docMk/>
            <pc:sldMk cId="578395917" sldId="306"/>
            <ac:spMk id="7" creationId="{177D62F0-62EB-472B-BD11-8C7355419C89}"/>
          </ac:spMkLst>
        </pc:spChg>
        <pc:spChg chg="mod">
          <ac:chgData name="Michal" userId="7f7b1a57-7649-47d4-a3e7-7d7000133a3e" providerId="ADAL" clId="{8EF62ADB-4AD2-4F30-9AEA-D6418F82599F}" dt="2021-06-30T13:15:10.282" v="7877" actId="6549"/>
          <ac:spMkLst>
            <pc:docMk/>
            <pc:sldMk cId="578395917" sldId="306"/>
            <ac:spMk id="9" creationId="{8509BC82-CF4D-4FA6-8E47-A21DF1F5DF94}"/>
          </ac:spMkLst>
        </pc:spChg>
        <pc:picChg chg="add mod modCrop">
          <ac:chgData name="Michal" userId="7f7b1a57-7649-47d4-a3e7-7d7000133a3e" providerId="ADAL" clId="{8EF62ADB-4AD2-4F30-9AEA-D6418F82599F}" dt="2021-06-24T12:23:26.115" v="4583" actId="1076"/>
          <ac:picMkLst>
            <pc:docMk/>
            <pc:sldMk cId="578395917" sldId="306"/>
            <ac:picMk id="10" creationId="{1E88E8A6-7674-4408-BBD2-F4DCF58E00A7}"/>
          </ac:picMkLst>
        </pc:picChg>
        <pc:picChg chg="add mod">
          <ac:chgData name="Michal" userId="7f7b1a57-7649-47d4-a3e7-7d7000133a3e" providerId="ADAL" clId="{8EF62ADB-4AD2-4F30-9AEA-D6418F82599F}" dt="2021-06-30T15:28:45.423" v="10121"/>
          <ac:picMkLst>
            <pc:docMk/>
            <pc:sldMk cId="578395917" sldId="306"/>
            <ac:picMk id="11" creationId="{24AE1224-B1B5-4101-876F-BC2B7A780B76}"/>
          </ac:picMkLst>
        </pc:picChg>
        <pc:picChg chg="add del mod">
          <ac:chgData name="Michal" userId="7f7b1a57-7649-47d4-a3e7-7d7000133a3e" providerId="ADAL" clId="{8EF62ADB-4AD2-4F30-9AEA-D6418F82599F}" dt="2021-06-24T12:24:12.093" v="4586"/>
          <ac:picMkLst>
            <pc:docMk/>
            <pc:sldMk cId="578395917" sldId="306"/>
            <ac:picMk id="12" creationId="{148A1383-BF43-404E-B662-7392A56E5D64}"/>
          </ac:picMkLst>
        </pc:picChg>
        <pc:picChg chg="del">
          <ac:chgData name="Michal" userId="7f7b1a57-7649-47d4-a3e7-7d7000133a3e" providerId="ADAL" clId="{8EF62ADB-4AD2-4F30-9AEA-D6418F82599F}" dt="2021-06-24T12:16:40.007" v="4540" actId="478"/>
          <ac:picMkLst>
            <pc:docMk/>
            <pc:sldMk cId="578395917" sldId="306"/>
            <ac:picMk id="5122" creationId="{4D6B863C-AE94-452F-A1AB-23B8A3F5890A}"/>
          </ac:picMkLst>
        </pc:picChg>
      </pc:sldChg>
      <pc:sldChg chg="add del">
        <pc:chgData name="Michal" userId="7f7b1a57-7649-47d4-a3e7-7d7000133a3e" providerId="ADAL" clId="{8EF62ADB-4AD2-4F30-9AEA-D6418F82599F}" dt="2021-06-24T12:17:04.443" v="4547"/>
        <pc:sldMkLst>
          <pc:docMk/>
          <pc:sldMk cId="1845324035" sldId="307"/>
        </pc:sldMkLst>
      </pc:sldChg>
      <pc:sldChg chg="addSp delSp modSp add mod">
        <pc:chgData name="Michal" userId="7f7b1a57-7649-47d4-a3e7-7d7000133a3e" providerId="ADAL" clId="{8EF62ADB-4AD2-4F30-9AEA-D6418F82599F}" dt="2021-06-30T15:29:00.346" v="10122"/>
        <pc:sldMkLst>
          <pc:docMk/>
          <pc:sldMk cId="4256267461" sldId="307"/>
        </pc:sldMkLst>
        <pc:spChg chg="mod">
          <ac:chgData name="Michal" userId="7f7b1a57-7649-47d4-a3e7-7d7000133a3e" providerId="ADAL" clId="{8EF62ADB-4AD2-4F30-9AEA-D6418F82599F}" dt="2021-06-24T12:45:51.847" v="4812"/>
          <ac:spMkLst>
            <pc:docMk/>
            <pc:sldMk cId="4256267461" sldId="307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30T14:40:24.808" v="7948" actId="20577"/>
          <ac:spMkLst>
            <pc:docMk/>
            <pc:sldMk cId="4256267461" sldId="307"/>
            <ac:spMk id="9" creationId="{8509BC82-CF4D-4FA6-8E47-A21DF1F5DF94}"/>
          </ac:spMkLst>
        </pc:spChg>
        <pc:picChg chg="del">
          <ac:chgData name="Michal" userId="7f7b1a57-7649-47d4-a3e7-7d7000133a3e" providerId="ADAL" clId="{8EF62ADB-4AD2-4F30-9AEA-D6418F82599F}" dt="2021-06-24T12:24:31.242" v="4590" actId="478"/>
          <ac:picMkLst>
            <pc:docMk/>
            <pc:sldMk cId="4256267461" sldId="307"/>
            <ac:picMk id="10" creationId="{1E88E8A6-7674-4408-BBD2-F4DCF58E00A7}"/>
          </ac:picMkLst>
        </pc:picChg>
        <pc:picChg chg="del">
          <ac:chgData name="Michal" userId="7f7b1a57-7649-47d4-a3e7-7d7000133a3e" providerId="ADAL" clId="{8EF62ADB-4AD2-4F30-9AEA-D6418F82599F}" dt="2021-06-24T12:24:32.096" v="4591" actId="478"/>
          <ac:picMkLst>
            <pc:docMk/>
            <pc:sldMk cId="4256267461" sldId="307"/>
            <ac:picMk id="11" creationId="{24AE1224-B1B5-4101-876F-BC2B7A780B76}"/>
          </ac:picMkLst>
        </pc:picChg>
        <pc:picChg chg="add mod modCrop">
          <ac:chgData name="Michal" userId="7f7b1a57-7649-47d4-a3e7-7d7000133a3e" providerId="ADAL" clId="{8EF62ADB-4AD2-4F30-9AEA-D6418F82599F}" dt="2021-06-30T15:29:00.346" v="10122"/>
          <ac:picMkLst>
            <pc:docMk/>
            <pc:sldMk cId="4256267461" sldId="307"/>
            <ac:picMk id="12" creationId="{1FDE057E-B4B2-4C1D-BCB4-34FB28482B22}"/>
          </ac:picMkLst>
        </pc:picChg>
        <pc:picChg chg="add mod">
          <ac:chgData name="Michal" userId="7f7b1a57-7649-47d4-a3e7-7d7000133a3e" providerId="ADAL" clId="{8EF62ADB-4AD2-4F30-9AEA-D6418F82599F}" dt="2021-06-25T08:33:01.703" v="7386" actId="1035"/>
          <ac:picMkLst>
            <pc:docMk/>
            <pc:sldMk cId="4256267461" sldId="307"/>
            <ac:picMk id="13" creationId="{F7D6B220-8812-45A2-BAD6-59F5FB530063}"/>
          </ac:picMkLst>
        </pc:picChg>
        <pc:picChg chg="add del mod">
          <ac:chgData name="Michal" userId="7f7b1a57-7649-47d4-a3e7-7d7000133a3e" providerId="ADAL" clId="{8EF62ADB-4AD2-4F30-9AEA-D6418F82599F}" dt="2021-06-24T12:26:17.138" v="4609" actId="478"/>
          <ac:picMkLst>
            <pc:docMk/>
            <pc:sldMk cId="4256267461" sldId="307"/>
            <ac:picMk id="14" creationId="{E8257877-21C2-4D4C-9637-307BEA2E73C6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29:20.989" v="10123"/>
        <pc:sldMkLst>
          <pc:docMk/>
          <pc:sldMk cId="1532333458" sldId="308"/>
        </pc:sldMkLst>
        <pc:spChg chg="mod">
          <ac:chgData name="Michal" userId="7f7b1a57-7649-47d4-a3e7-7d7000133a3e" providerId="ADAL" clId="{8EF62ADB-4AD2-4F30-9AEA-D6418F82599F}" dt="2021-06-24T12:45:54.550" v="4813"/>
          <ac:spMkLst>
            <pc:docMk/>
            <pc:sldMk cId="1532333458" sldId="308"/>
            <ac:spMk id="2" creationId="{C69B037F-2A44-4789-9617-DB7E6CD61A11}"/>
          </ac:spMkLst>
        </pc:spChg>
        <pc:spChg chg="add mod">
          <ac:chgData name="Michal" userId="7f7b1a57-7649-47d4-a3e7-7d7000133a3e" providerId="ADAL" clId="{8EF62ADB-4AD2-4F30-9AEA-D6418F82599F}" dt="2021-06-25T08:33:47.989" v="7410" actId="1076"/>
          <ac:spMkLst>
            <pc:docMk/>
            <pc:sldMk cId="1532333458" sldId="308"/>
            <ac:spMk id="8" creationId="{BC385636-37FD-4E9F-A08C-78394E24EF45}"/>
          </ac:spMkLst>
        </pc:spChg>
        <pc:spChg chg="mod">
          <ac:chgData name="Michal" userId="7f7b1a57-7649-47d4-a3e7-7d7000133a3e" providerId="ADAL" clId="{8EF62ADB-4AD2-4F30-9AEA-D6418F82599F}" dt="2021-06-30T14:40:18.228" v="7947" actId="5793"/>
          <ac:spMkLst>
            <pc:docMk/>
            <pc:sldMk cId="1532333458" sldId="308"/>
            <ac:spMk id="9" creationId="{8509BC82-CF4D-4FA6-8E47-A21DF1F5DF94}"/>
          </ac:spMkLst>
        </pc:spChg>
        <pc:spChg chg="add mod">
          <ac:chgData name="Michal" userId="7f7b1a57-7649-47d4-a3e7-7d7000133a3e" providerId="ADAL" clId="{8EF62ADB-4AD2-4F30-9AEA-D6418F82599F}" dt="2021-06-24T12:39:13.286" v="4731" actId="1037"/>
          <ac:spMkLst>
            <pc:docMk/>
            <pc:sldMk cId="1532333458" sldId="308"/>
            <ac:spMk id="14" creationId="{F9EB127D-ECE3-4EC4-BA28-7999EB0CCB18}"/>
          </ac:spMkLst>
        </pc:spChg>
        <pc:spChg chg="add mod">
          <ac:chgData name="Michal" userId="7f7b1a57-7649-47d4-a3e7-7d7000133a3e" providerId="ADAL" clId="{8EF62ADB-4AD2-4F30-9AEA-D6418F82599F}" dt="2021-06-24T12:39:13.286" v="4731" actId="1037"/>
          <ac:spMkLst>
            <pc:docMk/>
            <pc:sldMk cId="1532333458" sldId="308"/>
            <ac:spMk id="15" creationId="{B22C8D5B-CF03-4157-994C-6E915C471EC9}"/>
          </ac:spMkLst>
        </pc:spChg>
        <pc:picChg chg="add mod">
          <ac:chgData name="Michal" userId="7f7b1a57-7649-47d4-a3e7-7d7000133a3e" providerId="ADAL" clId="{8EF62ADB-4AD2-4F30-9AEA-D6418F82599F}" dt="2021-06-30T15:29:20.989" v="10123"/>
          <ac:picMkLst>
            <pc:docMk/>
            <pc:sldMk cId="1532333458" sldId="308"/>
            <ac:picMk id="11" creationId="{0AB91550-C559-44C8-ADF0-2CE2509355D6}"/>
          </ac:picMkLst>
        </pc:picChg>
        <pc:picChg chg="del">
          <ac:chgData name="Michal" userId="7f7b1a57-7649-47d4-a3e7-7d7000133a3e" providerId="ADAL" clId="{8EF62ADB-4AD2-4F30-9AEA-D6418F82599F}" dt="2021-06-24T12:27:19.106" v="4614" actId="478"/>
          <ac:picMkLst>
            <pc:docMk/>
            <pc:sldMk cId="1532333458" sldId="308"/>
            <ac:picMk id="12" creationId="{1FDE057E-B4B2-4C1D-BCB4-34FB28482B22}"/>
          </ac:picMkLst>
        </pc:picChg>
        <pc:picChg chg="del">
          <ac:chgData name="Michal" userId="7f7b1a57-7649-47d4-a3e7-7d7000133a3e" providerId="ADAL" clId="{8EF62ADB-4AD2-4F30-9AEA-D6418F82599F}" dt="2021-06-24T12:27:20" v="4615" actId="478"/>
          <ac:picMkLst>
            <pc:docMk/>
            <pc:sldMk cId="1532333458" sldId="308"/>
            <ac:picMk id="13" creationId="{F7D6B220-8812-45A2-BAD6-59F5FB530063}"/>
          </ac:picMkLst>
        </pc:picChg>
      </pc:sldChg>
      <pc:sldChg chg="addSp delSp modSp add mod">
        <pc:chgData name="Michal" userId="7f7b1a57-7649-47d4-a3e7-7d7000133a3e" providerId="ADAL" clId="{8EF62ADB-4AD2-4F30-9AEA-D6418F82599F}" dt="2021-06-30T15:29:27.290" v="10124" actId="478"/>
        <pc:sldMkLst>
          <pc:docMk/>
          <pc:sldMk cId="1001591351" sldId="309"/>
        </pc:sldMkLst>
        <pc:spChg chg="mod">
          <ac:chgData name="Michal" userId="7f7b1a57-7649-47d4-a3e7-7d7000133a3e" providerId="ADAL" clId="{8EF62ADB-4AD2-4F30-9AEA-D6418F82599F}" dt="2021-06-24T12:45:57.190" v="4814"/>
          <ac:spMkLst>
            <pc:docMk/>
            <pc:sldMk cId="1001591351" sldId="309"/>
            <ac:spMk id="2" creationId="{C69B037F-2A44-4789-9617-DB7E6CD61A11}"/>
          </ac:spMkLst>
        </pc:spChg>
        <pc:spChg chg="mod">
          <ac:chgData name="Michal" userId="7f7b1a57-7649-47d4-a3e7-7d7000133a3e" providerId="ADAL" clId="{8EF62ADB-4AD2-4F30-9AEA-D6418F82599F}" dt="2021-06-24T12:41:25.911" v="4747" actId="20577"/>
          <ac:spMkLst>
            <pc:docMk/>
            <pc:sldMk cId="1001591351" sldId="309"/>
            <ac:spMk id="4" creationId="{BCAE16F6-6097-48FC-BDF2-B1BDA1E16DB5}"/>
          </ac:spMkLst>
        </pc:spChg>
        <pc:spChg chg="del mod">
          <ac:chgData name="Michal" userId="7f7b1a57-7649-47d4-a3e7-7d7000133a3e" providerId="ADAL" clId="{8EF62ADB-4AD2-4F30-9AEA-D6418F82599F}" dt="2021-06-30T15:29:27.290" v="10124" actId="478"/>
          <ac:spMkLst>
            <pc:docMk/>
            <pc:sldMk cId="1001591351" sldId="309"/>
            <ac:spMk id="6" creationId="{63E92E5F-8DD2-4689-B215-33173A32C7D9}"/>
          </ac:spMkLst>
        </pc:spChg>
        <pc:spChg chg="mod">
          <ac:chgData name="Michal" userId="7f7b1a57-7649-47d4-a3e7-7d7000133a3e" providerId="ADAL" clId="{8EF62ADB-4AD2-4F30-9AEA-D6418F82599F}" dt="2021-06-24T14:03:47.576" v="6026" actId="114"/>
          <ac:spMkLst>
            <pc:docMk/>
            <pc:sldMk cId="1001591351" sldId="309"/>
            <ac:spMk id="7" creationId="{177D62F0-62EB-472B-BD11-8C7355419C89}"/>
          </ac:spMkLst>
        </pc:spChg>
        <pc:spChg chg="del">
          <ac:chgData name="Michal" userId="7f7b1a57-7649-47d4-a3e7-7d7000133a3e" providerId="ADAL" clId="{8EF62ADB-4AD2-4F30-9AEA-D6418F82599F}" dt="2021-06-24T12:41:35.216" v="4750" actId="478"/>
          <ac:spMkLst>
            <pc:docMk/>
            <pc:sldMk cId="1001591351" sldId="309"/>
            <ac:spMk id="8" creationId="{BC385636-37FD-4E9F-A08C-78394E24EF45}"/>
          </ac:spMkLst>
        </pc:spChg>
        <pc:spChg chg="mod">
          <ac:chgData name="Michal" userId="7f7b1a57-7649-47d4-a3e7-7d7000133a3e" providerId="ADAL" clId="{8EF62ADB-4AD2-4F30-9AEA-D6418F82599F}" dt="2021-06-30T14:35:42.254" v="7896" actId="115"/>
          <ac:spMkLst>
            <pc:docMk/>
            <pc:sldMk cId="1001591351" sldId="309"/>
            <ac:spMk id="9" creationId="{8509BC82-CF4D-4FA6-8E47-A21DF1F5DF94}"/>
          </ac:spMkLst>
        </pc:spChg>
        <pc:spChg chg="add mod">
          <ac:chgData name="Michal" userId="7f7b1a57-7649-47d4-a3e7-7d7000133a3e" providerId="ADAL" clId="{8EF62ADB-4AD2-4F30-9AEA-D6418F82599F}" dt="2021-06-24T14:04:02.902" v="6027" actId="1076"/>
          <ac:spMkLst>
            <pc:docMk/>
            <pc:sldMk cId="1001591351" sldId="309"/>
            <ac:spMk id="10" creationId="{CE641BBD-6BB8-488C-BEB2-964783ABE7E0}"/>
          </ac:spMkLst>
        </pc:spChg>
        <pc:spChg chg="del">
          <ac:chgData name="Michal" userId="7f7b1a57-7649-47d4-a3e7-7d7000133a3e" providerId="ADAL" clId="{8EF62ADB-4AD2-4F30-9AEA-D6418F82599F}" dt="2021-06-24T12:41:41.783" v="4753" actId="478"/>
          <ac:spMkLst>
            <pc:docMk/>
            <pc:sldMk cId="1001591351" sldId="309"/>
            <ac:spMk id="14" creationId="{F9EB127D-ECE3-4EC4-BA28-7999EB0CCB18}"/>
          </ac:spMkLst>
        </pc:spChg>
        <pc:spChg chg="del">
          <ac:chgData name="Michal" userId="7f7b1a57-7649-47d4-a3e7-7d7000133a3e" providerId="ADAL" clId="{8EF62ADB-4AD2-4F30-9AEA-D6418F82599F}" dt="2021-06-24T12:41:38.211" v="4752" actId="478"/>
          <ac:spMkLst>
            <pc:docMk/>
            <pc:sldMk cId="1001591351" sldId="309"/>
            <ac:spMk id="15" creationId="{B22C8D5B-CF03-4157-994C-6E915C471EC9}"/>
          </ac:spMkLst>
        </pc:spChg>
        <pc:picChg chg="del">
          <ac:chgData name="Michal" userId="7f7b1a57-7649-47d4-a3e7-7d7000133a3e" providerId="ADAL" clId="{8EF62ADB-4AD2-4F30-9AEA-D6418F82599F}" dt="2021-06-24T12:41:36.467" v="4751" actId="478"/>
          <ac:picMkLst>
            <pc:docMk/>
            <pc:sldMk cId="1001591351" sldId="309"/>
            <ac:picMk id="11" creationId="{0AB91550-C559-44C8-ADF0-2CE2509355D6}"/>
          </ac:picMkLst>
        </pc:picChg>
      </pc:sldChg>
      <pc:sldChg chg="modSp add mod">
        <pc:chgData name="Michal" userId="7f7b1a57-7649-47d4-a3e7-7d7000133a3e" providerId="ADAL" clId="{8EF62ADB-4AD2-4F30-9AEA-D6418F82599F}" dt="2021-06-25T15:11:40.427" v="7830" actId="20577"/>
        <pc:sldMkLst>
          <pc:docMk/>
          <pc:sldMk cId="3299667610" sldId="310"/>
        </pc:sldMkLst>
        <pc:spChg chg="mod">
          <ac:chgData name="Michal" userId="7f7b1a57-7649-47d4-a3e7-7d7000133a3e" providerId="ADAL" clId="{8EF62ADB-4AD2-4F30-9AEA-D6418F82599F}" dt="2021-06-25T07:55:22.571" v="7102" actId="1037"/>
          <ac:spMkLst>
            <pc:docMk/>
            <pc:sldMk cId="3299667610" sldId="310"/>
            <ac:spMk id="10" creationId="{BAD6F101-7EB1-4730-A7BC-89B2BF70F8E0}"/>
          </ac:spMkLst>
        </pc:spChg>
        <pc:spChg chg="mod">
          <ac:chgData name="Michal" userId="7f7b1a57-7649-47d4-a3e7-7d7000133a3e" providerId="ADAL" clId="{8EF62ADB-4AD2-4F30-9AEA-D6418F82599F}" dt="2021-06-25T07:55:30.332" v="7109" actId="1036"/>
          <ac:spMkLst>
            <pc:docMk/>
            <pc:sldMk cId="3299667610" sldId="310"/>
            <ac:spMk id="17" creationId="{EAB99163-CE1E-4313-86A6-FC6467CDF718}"/>
          </ac:spMkLst>
        </pc:spChg>
        <pc:graphicFrameChg chg="mod modGraphic">
          <ac:chgData name="Michal" userId="7f7b1a57-7649-47d4-a3e7-7d7000133a3e" providerId="ADAL" clId="{8EF62ADB-4AD2-4F30-9AEA-D6418F82599F}" dt="2021-06-25T15:11:40.427" v="7830" actId="20577"/>
          <ac:graphicFrameMkLst>
            <pc:docMk/>
            <pc:sldMk cId="3299667610" sldId="310"/>
            <ac:graphicFrameMk id="8" creationId="{CCA6CEF1-52C7-4AED-8F3B-D2562E8A4A16}"/>
          </ac:graphicFrameMkLst>
        </pc:graphicFrameChg>
        <pc:picChg chg="mod">
          <ac:chgData name="Michal" userId="7f7b1a57-7649-47d4-a3e7-7d7000133a3e" providerId="ADAL" clId="{8EF62ADB-4AD2-4F30-9AEA-D6418F82599F}" dt="2021-06-25T07:55:22.571" v="7102" actId="1037"/>
          <ac:picMkLst>
            <pc:docMk/>
            <pc:sldMk cId="3299667610" sldId="310"/>
            <ac:picMk id="15" creationId="{4FB12A42-DF77-4E98-AC35-BED3D690764E}"/>
          </ac:picMkLst>
        </pc:picChg>
        <pc:picChg chg="mod">
          <ac:chgData name="Michal" userId="7f7b1a57-7649-47d4-a3e7-7d7000133a3e" providerId="ADAL" clId="{8EF62ADB-4AD2-4F30-9AEA-D6418F82599F}" dt="2021-06-25T07:55:22.571" v="7102" actId="1037"/>
          <ac:picMkLst>
            <pc:docMk/>
            <pc:sldMk cId="3299667610" sldId="310"/>
            <ac:picMk id="16" creationId="{D282937B-2B79-4A10-98FD-760A68121192}"/>
          </ac:picMkLst>
        </pc:picChg>
        <pc:cxnChg chg="mod">
          <ac:chgData name="Michal" userId="7f7b1a57-7649-47d4-a3e7-7d7000133a3e" providerId="ADAL" clId="{8EF62ADB-4AD2-4F30-9AEA-D6418F82599F}" dt="2021-06-25T06:58:42.268" v="6335" actId="14100"/>
          <ac:cxnSpMkLst>
            <pc:docMk/>
            <pc:sldMk cId="3299667610" sldId="310"/>
            <ac:cxnSpMk id="19" creationId="{026BC32E-DC30-4201-A44D-F84C5BD6CDC4}"/>
          </ac:cxnSpMkLst>
        </pc:cxnChg>
        <pc:cxnChg chg="mod">
          <ac:chgData name="Michal" userId="7f7b1a57-7649-47d4-a3e7-7d7000133a3e" providerId="ADAL" clId="{8EF62ADB-4AD2-4F30-9AEA-D6418F82599F}" dt="2021-06-25T06:59:00.314" v="6337" actId="14100"/>
          <ac:cxnSpMkLst>
            <pc:docMk/>
            <pc:sldMk cId="3299667610" sldId="310"/>
            <ac:cxnSpMk id="23" creationId="{CF665BBB-6E72-48B6-84C7-BF6E09B5B0FB}"/>
          </ac:cxnSpMkLst>
        </pc:cxnChg>
      </pc:sldChg>
      <pc:sldChg chg="addSp delSp modSp add mod">
        <pc:chgData name="Michal" userId="7f7b1a57-7649-47d4-a3e7-7d7000133a3e" providerId="ADAL" clId="{8EF62ADB-4AD2-4F30-9AEA-D6418F82599F}" dt="2021-06-25T08:12:58.370" v="7164" actId="1076"/>
        <pc:sldMkLst>
          <pc:docMk/>
          <pc:sldMk cId="1363811356" sldId="311"/>
        </pc:sldMkLst>
        <pc:spChg chg="add del mod">
          <ac:chgData name="Michal" userId="7f7b1a57-7649-47d4-a3e7-7d7000133a3e" providerId="ADAL" clId="{8EF62ADB-4AD2-4F30-9AEA-D6418F82599F}" dt="2021-06-25T07:13:15.490" v="6523" actId="478"/>
          <ac:spMkLst>
            <pc:docMk/>
            <pc:sldMk cId="1363811356" sldId="311"/>
            <ac:spMk id="9" creationId="{E8F39618-0E93-4FA5-9CAD-F2CD8F9D35C6}"/>
          </ac:spMkLst>
        </pc:spChg>
        <pc:spChg chg="mod">
          <ac:chgData name="Michal" userId="7f7b1a57-7649-47d4-a3e7-7d7000133a3e" providerId="ADAL" clId="{8EF62ADB-4AD2-4F30-9AEA-D6418F82599F}" dt="2021-06-25T07:14:32.597" v="6557" actId="123"/>
          <ac:spMkLst>
            <pc:docMk/>
            <pc:sldMk cId="1363811356" sldId="311"/>
            <ac:spMk id="13" creationId="{20F0A9A2-29F8-45CE-A177-9CF46CF1A62C}"/>
          </ac:spMkLst>
        </pc:spChg>
        <pc:spChg chg="mod">
          <ac:chgData name="Michal" userId="7f7b1a57-7649-47d4-a3e7-7d7000133a3e" providerId="ADAL" clId="{8EF62ADB-4AD2-4F30-9AEA-D6418F82599F}" dt="2021-06-25T07:14:32.597" v="6557" actId="123"/>
          <ac:spMkLst>
            <pc:docMk/>
            <pc:sldMk cId="1363811356" sldId="311"/>
            <ac:spMk id="14" creationId="{6C89804C-9D0A-4DC6-95DB-668E0B7D97AC}"/>
          </ac:spMkLst>
        </pc:spChg>
        <pc:spChg chg="mod">
          <ac:chgData name="Michal" userId="7f7b1a57-7649-47d4-a3e7-7d7000133a3e" providerId="ADAL" clId="{8EF62ADB-4AD2-4F30-9AEA-D6418F82599F}" dt="2021-06-25T07:14:32.597" v="6557" actId="123"/>
          <ac:spMkLst>
            <pc:docMk/>
            <pc:sldMk cId="1363811356" sldId="311"/>
            <ac:spMk id="15" creationId="{27034B6A-4425-48E2-99A3-2504E3A7357E}"/>
          </ac:spMkLst>
        </pc:spChg>
        <pc:spChg chg="mod">
          <ac:chgData name="Michal" userId="7f7b1a57-7649-47d4-a3e7-7d7000133a3e" providerId="ADAL" clId="{8EF62ADB-4AD2-4F30-9AEA-D6418F82599F}" dt="2021-06-25T07:14:32.597" v="6557" actId="123"/>
          <ac:spMkLst>
            <pc:docMk/>
            <pc:sldMk cId="1363811356" sldId="311"/>
            <ac:spMk id="16" creationId="{B2974DF8-E15E-46AC-9E3C-BCE85E8951A3}"/>
          </ac:spMkLst>
        </pc:spChg>
        <pc:spChg chg="mod">
          <ac:chgData name="Michal" userId="7f7b1a57-7649-47d4-a3e7-7d7000133a3e" providerId="ADAL" clId="{8EF62ADB-4AD2-4F30-9AEA-D6418F82599F}" dt="2021-06-25T07:14:56.536" v="6564" actId="1035"/>
          <ac:spMkLst>
            <pc:docMk/>
            <pc:sldMk cId="1363811356" sldId="311"/>
            <ac:spMk id="17" creationId="{55AAA9F5-AA1C-45B2-82DB-AC2AB1D06448}"/>
          </ac:spMkLst>
        </pc:spChg>
        <pc:spChg chg="mod">
          <ac:chgData name="Michal" userId="7f7b1a57-7649-47d4-a3e7-7d7000133a3e" providerId="ADAL" clId="{8EF62ADB-4AD2-4F30-9AEA-D6418F82599F}" dt="2021-06-25T07:14:32.597" v="6557" actId="123"/>
          <ac:spMkLst>
            <pc:docMk/>
            <pc:sldMk cId="1363811356" sldId="311"/>
            <ac:spMk id="27" creationId="{D77AB23F-1B3A-4D8F-9095-292696A7C644}"/>
          </ac:spMkLst>
        </pc:spChg>
        <pc:spChg chg="mod">
          <ac:chgData name="Michal" userId="7f7b1a57-7649-47d4-a3e7-7d7000133a3e" providerId="ADAL" clId="{8EF62ADB-4AD2-4F30-9AEA-D6418F82599F}" dt="2021-06-25T07:14:32.597" v="6557" actId="123"/>
          <ac:spMkLst>
            <pc:docMk/>
            <pc:sldMk cId="1363811356" sldId="311"/>
            <ac:spMk id="28" creationId="{025AD84C-3769-4CC6-AA77-1A78BCEA2F1D}"/>
          </ac:spMkLst>
        </pc:spChg>
        <pc:spChg chg="mod">
          <ac:chgData name="Michal" userId="7f7b1a57-7649-47d4-a3e7-7d7000133a3e" providerId="ADAL" clId="{8EF62ADB-4AD2-4F30-9AEA-D6418F82599F}" dt="2021-06-25T07:14:32.597" v="6557" actId="123"/>
          <ac:spMkLst>
            <pc:docMk/>
            <pc:sldMk cId="1363811356" sldId="311"/>
            <ac:spMk id="29" creationId="{9EB7A119-89A4-4D12-852F-64B1AFCA006A}"/>
          </ac:spMkLst>
        </pc:spChg>
        <pc:spChg chg="mod">
          <ac:chgData name="Michal" userId="7f7b1a57-7649-47d4-a3e7-7d7000133a3e" providerId="ADAL" clId="{8EF62ADB-4AD2-4F30-9AEA-D6418F82599F}" dt="2021-06-25T07:15:54.705" v="6722" actId="1037"/>
          <ac:spMkLst>
            <pc:docMk/>
            <pc:sldMk cId="1363811356" sldId="311"/>
            <ac:spMk id="30" creationId="{F00F0530-A15C-43A6-ACB5-55643B004B5A}"/>
          </ac:spMkLst>
        </pc:spChg>
        <pc:spChg chg="mod">
          <ac:chgData name="Michal" userId="7f7b1a57-7649-47d4-a3e7-7d7000133a3e" providerId="ADAL" clId="{8EF62ADB-4AD2-4F30-9AEA-D6418F82599F}" dt="2021-06-25T07:16:09.047" v="6764" actId="1036"/>
          <ac:spMkLst>
            <pc:docMk/>
            <pc:sldMk cId="1363811356" sldId="311"/>
            <ac:spMk id="31" creationId="{A8408159-BC1B-4716-9C47-FA863F7D0084}"/>
          </ac:spMkLst>
        </pc:spChg>
        <pc:spChg chg="mod">
          <ac:chgData name="Michal" userId="7f7b1a57-7649-47d4-a3e7-7d7000133a3e" providerId="ADAL" clId="{8EF62ADB-4AD2-4F30-9AEA-D6418F82599F}" dt="2021-06-25T07:16:16.422" v="6774" actId="1035"/>
          <ac:spMkLst>
            <pc:docMk/>
            <pc:sldMk cId="1363811356" sldId="311"/>
            <ac:spMk id="32" creationId="{9354A187-FCBE-4BB6-B6C9-ECACBBB4080F}"/>
          </ac:spMkLst>
        </pc:spChg>
        <pc:spChg chg="del">
          <ac:chgData name="Michal" userId="7f7b1a57-7649-47d4-a3e7-7d7000133a3e" providerId="ADAL" clId="{8EF62ADB-4AD2-4F30-9AEA-D6418F82599F}" dt="2021-06-25T07:13:17.812" v="6524" actId="478"/>
          <ac:spMkLst>
            <pc:docMk/>
            <pc:sldMk cId="1363811356" sldId="311"/>
            <ac:spMk id="68" creationId="{73A80527-8E12-4D1E-85F7-10C558594B9A}"/>
          </ac:spMkLst>
        </pc:spChg>
        <pc:spChg chg="mod">
          <ac:chgData name="Michal" userId="7f7b1a57-7649-47d4-a3e7-7d7000133a3e" providerId="ADAL" clId="{8EF62ADB-4AD2-4F30-9AEA-D6418F82599F}" dt="2021-06-25T08:12:58.370" v="7164" actId="1076"/>
          <ac:spMkLst>
            <pc:docMk/>
            <pc:sldMk cId="1363811356" sldId="311"/>
            <ac:spMk id="70" creationId="{D4CB414E-D0BD-4D78-9A00-04485EDA2217}"/>
          </ac:spMkLst>
        </pc:spChg>
        <pc:graphicFrameChg chg="del">
          <ac:chgData name="Michal" userId="7f7b1a57-7649-47d4-a3e7-7d7000133a3e" providerId="ADAL" clId="{8EF62ADB-4AD2-4F30-9AEA-D6418F82599F}" dt="2021-06-25T07:13:11.134" v="6522" actId="478"/>
          <ac:graphicFrameMkLst>
            <pc:docMk/>
            <pc:sldMk cId="1363811356" sldId="311"/>
            <ac:graphicFrameMk id="8" creationId="{BAD05199-6B3E-4446-8589-E24288F70F04}"/>
          </ac:graphicFrameMkLst>
        </pc:graphicFrameChg>
        <pc:cxnChg chg="mod">
          <ac:chgData name="Michal" userId="7f7b1a57-7649-47d4-a3e7-7d7000133a3e" providerId="ADAL" clId="{8EF62ADB-4AD2-4F30-9AEA-D6418F82599F}" dt="2021-06-25T07:14:30.561" v="6556" actId="1076"/>
          <ac:cxnSpMkLst>
            <pc:docMk/>
            <pc:sldMk cId="1363811356" sldId="311"/>
            <ac:cxnSpMk id="19" creationId="{C42908C7-AF50-4362-933F-BB1617C42E50}"/>
          </ac:cxnSpMkLst>
        </pc:cxnChg>
        <pc:cxnChg chg="mod">
          <ac:chgData name="Michal" userId="7f7b1a57-7649-47d4-a3e7-7d7000133a3e" providerId="ADAL" clId="{8EF62ADB-4AD2-4F30-9AEA-D6418F82599F}" dt="2021-06-25T07:14:56.536" v="6564" actId="1035"/>
          <ac:cxnSpMkLst>
            <pc:docMk/>
            <pc:sldMk cId="1363811356" sldId="311"/>
            <ac:cxnSpMk id="22" creationId="{1A4F8875-AED9-4C39-8927-7608638EBB82}"/>
          </ac:cxnSpMkLst>
        </pc:cxnChg>
        <pc:cxnChg chg="mod">
          <ac:chgData name="Michal" userId="7f7b1a57-7649-47d4-a3e7-7d7000133a3e" providerId="ADAL" clId="{8EF62ADB-4AD2-4F30-9AEA-D6418F82599F}" dt="2021-06-25T07:14:56.536" v="6564" actId="1035"/>
          <ac:cxnSpMkLst>
            <pc:docMk/>
            <pc:sldMk cId="1363811356" sldId="311"/>
            <ac:cxnSpMk id="24" creationId="{AA18FCDD-0B0D-49E5-9BD3-B7B152D7D4F2}"/>
          </ac:cxnSpMkLst>
        </pc:cxnChg>
        <pc:cxnChg chg="mod">
          <ac:chgData name="Michal" userId="7f7b1a57-7649-47d4-a3e7-7d7000133a3e" providerId="ADAL" clId="{8EF62ADB-4AD2-4F30-9AEA-D6418F82599F}" dt="2021-06-25T07:14:30.561" v="6556" actId="1076"/>
          <ac:cxnSpMkLst>
            <pc:docMk/>
            <pc:sldMk cId="1363811356" sldId="311"/>
            <ac:cxnSpMk id="34" creationId="{068F1D43-E1D6-4D0D-8F6E-2F7CE3D08AE7}"/>
          </ac:cxnSpMkLst>
        </pc:cxnChg>
        <pc:cxnChg chg="mod">
          <ac:chgData name="Michal" userId="7f7b1a57-7649-47d4-a3e7-7d7000133a3e" providerId="ADAL" clId="{8EF62ADB-4AD2-4F30-9AEA-D6418F82599F}" dt="2021-06-25T07:14:30.561" v="6556" actId="1076"/>
          <ac:cxnSpMkLst>
            <pc:docMk/>
            <pc:sldMk cId="1363811356" sldId="311"/>
            <ac:cxnSpMk id="36" creationId="{C6B138E0-4BDB-457B-83FC-55D821237D88}"/>
          </ac:cxnSpMkLst>
        </pc:cxnChg>
        <pc:cxnChg chg="mod">
          <ac:chgData name="Michal" userId="7f7b1a57-7649-47d4-a3e7-7d7000133a3e" providerId="ADAL" clId="{8EF62ADB-4AD2-4F30-9AEA-D6418F82599F}" dt="2021-06-25T07:14:30.561" v="6556" actId="1076"/>
          <ac:cxnSpMkLst>
            <pc:docMk/>
            <pc:sldMk cId="1363811356" sldId="311"/>
            <ac:cxnSpMk id="38" creationId="{71FC038B-4B6A-4B89-93D9-05915C5CF2C0}"/>
          </ac:cxnSpMkLst>
        </pc:cxnChg>
        <pc:cxnChg chg="mod">
          <ac:chgData name="Michal" userId="7f7b1a57-7649-47d4-a3e7-7d7000133a3e" providerId="ADAL" clId="{8EF62ADB-4AD2-4F30-9AEA-D6418F82599F}" dt="2021-06-25T07:14:30.561" v="6556" actId="1076"/>
          <ac:cxnSpMkLst>
            <pc:docMk/>
            <pc:sldMk cId="1363811356" sldId="311"/>
            <ac:cxnSpMk id="40" creationId="{A4F9D4D4-A2F2-4D27-AF22-FF3F2662C37E}"/>
          </ac:cxnSpMkLst>
        </pc:cxnChg>
        <pc:cxnChg chg="mod">
          <ac:chgData name="Michal" userId="7f7b1a57-7649-47d4-a3e7-7d7000133a3e" providerId="ADAL" clId="{8EF62ADB-4AD2-4F30-9AEA-D6418F82599F}" dt="2021-06-25T07:21:07.164" v="6846" actId="14100"/>
          <ac:cxnSpMkLst>
            <pc:docMk/>
            <pc:sldMk cId="1363811356" sldId="311"/>
            <ac:cxnSpMk id="44" creationId="{D2090D98-77F1-4F3B-B522-0795124C50C9}"/>
          </ac:cxnSpMkLst>
        </pc:cxnChg>
        <pc:cxnChg chg="mod">
          <ac:chgData name="Michal" userId="7f7b1a57-7649-47d4-a3e7-7d7000133a3e" providerId="ADAL" clId="{8EF62ADB-4AD2-4F30-9AEA-D6418F82599F}" dt="2021-06-25T07:15:54.705" v="6722" actId="1037"/>
          <ac:cxnSpMkLst>
            <pc:docMk/>
            <pc:sldMk cId="1363811356" sldId="311"/>
            <ac:cxnSpMk id="46" creationId="{24A62BE6-A365-457A-B9A9-BE2874BCE38F}"/>
          </ac:cxnSpMkLst>
        </pc:cxnChg>
        <pc:cxnChg chg="mod">
          <ac:chgData name="Michal" userId="7f7b1a57-7649-47d4-a3e7-7d7000133a3e" providerId="ADAL" clId="{8EF62ADB-4AD2-4F30-9AEA-D6418F82599F}" dt="2021-06-25T07:16:09.047" v="6764" actId="1036"/>
          <ac:cxnSpMkLst>
            <pc:docMk/>
            <pc:sldMk cId="1363811356" sldId="311"/>
            <ac:cxnSpMk id="50" creationId="{2462AEA0-9C43-4A9A-A57E-E9AD00099202}"/>
          </ac:cxnSpMkLst>
        </pc:cxnChg>
        <pc:cxnChg chg="mod">
          <ac:chgData name="Michal" userId="7f7b1a57-7649-47d4-a3e7-7d7000133a3e" providerId="ADAL" clId="{8EF62ADB-4AD2-4F30-9AEA-D6418F82599F}" dt="2021-06-25T07:16:16.422" v="6774" actId="1035"/>
          <ac:cxnSpMkLst>
            <pc:docMk/>
            <pc:sldMk cId="1363811356" sldId="311"/>
            <ac:cxnSpMk id="52" creationId="{ADC4C8D9-C0E3-4ABD-BA96-03E2CA8CF72E}"/>
          </ac:cxnSpMkLst>
        </pc:cxnChg>
      </pc:sldChg>
      <pc:sldChg chg="addSp delSp modSp add mod ord">
        <pc:chgData name="Michal" userId="7f7b1a57-7649-47d4-a3e7-7d7000133a3e" providerId="ADAL" clId="{8EF62ADB-4AD2-4F30-9AEA-D6418F82599F}" dt="2021-06-30T14:38:25.352" v="7929" actId="478"/>
        <pc:sldMkLst>
          <pc:docMk/>
          <pc:sldMk cId="4025592216" sldId="312"/>
        </pc:sldMkLst>
        <pc:spChg chg="del">
          <ac:chgData name="Michal" userId="7f7b1a57-7649-47d4-a3e7-7d7000133a3e" providerId="ADAL" clId="{8EF62ADB-4AD2-4F30-9AEA-D6418F82599F}" dt="2021-06-30T14:38:25.352" v="7929" actId="478"/>
          <ac:spMkLst>
            <pc:docMk/>
            <pc:sldMk cId="4025592216" sldId="312"/>
            <ac:spMk id="6" creationId="{63E92E5F-8DD2-4689-B215-33173A32C7D9}"/>
          </ac:spMkLst>
        </pc:spChg>
        <pc:spChg chg="mod ord">
          <ac:chgData name="Michal" userId="7f7b1a57-7649-47d4-a3e7-7d7000133a3e" providerId="ADAL" clId="{8EF62ADB-4AD2-4F30-9AEA-D6418F82599F}" dt="2021-06-25T07:46:36.531" v="7009" actId="403"/>
          <ac:spMkLst>
            <pc:docMk/>
            <pc:sldMk cId="4025592216" sldId="312"/>
            <ac:spMk id="7" creationId="{177D62F0-62EB-472B-BD11-8C7355419C89}"/>
          </ac:spMkLst>
        </pc:spChg>
        <pc:spChg chg="del">
          <ac:chgData name="Michal" userId="7f7b1a57-7649-47d4-a3e7-7d7000133a3e" providerId="ADAL" clId="{8EF62ADB-4AD2-4F30-9AEA-D6418F82599F}" dt="2021-06-25T07:41:51.455" v="6967" actId="478"/>
          <ac:spMkLst>
            <pc:docMk/>
            <pc:sldMk cId="4025592216" sldId="312"/>
            <ac:spMk id="10" creationId="{B05B95AD-16C2-4F16-8A38-AE34481E1DDF}"/>
          </ac:spMkLst>
        </pc:spChg>
        <pc:spChg chg="mod ord">
          <ac:chgData name="Michal" userId="7f7b1a57-7649-47d4-a3e7-7d7000133a3e" providerId="ADAL" clId="{8EF62ADB-4AD2-4F30-9AEA-D6418F82599F}" dt="2021-06-25T07:46:46.334" v="7011" actId="1076"/>
          <ac:spMkLst>
            <pc:docMk/>
            <pc:sldMk cId="4025592216" sldId="312"/>
            <ac:spMk id="11" creationId="{990BDFF6-7BF0-4D3B-9489-F655E29FA3F2}"/>
          </ac:spMkLst>
        </pc:spChg>
        <pc:picChg chg="add mod">
          <ac:chgData name="Michal" userId="7f7b1a57-7649-47d4-a3e7-7d7000133a3e" providerId="ADAL" clId="{8EF62ADB-4AD2-4F30-9AEA-D6418F82599F}" dt="2021-06-25T07:43:49.438" v="6987" actId="1076"/>
          <ac:picMkLst>
            <pc:docMk/>
            <pc:sldMk cId="4025592216" sldId="312"/>
            <ac:picMk id="12" creationId="{C6E64671-38B3-4B10-9CBA-9753D5C7A94D}"/>
          </ac:picMkLst>
        </pc:picChg>
        <pc:picChg chg="add mod">
          <ac:chgData name="Michal" userId="7f7b1a57-7649-47d4-a3e7-7d7000133a3e" providerId="ADAL" clId="{8EF62ADB-4AD2-4F30-9AEA-D6418F82599F}" dt="2021-06-25T07:43:44.974" v="6986" actId="1076"/>
          <ac:picMkLst>
            <pc:docMk/>
            <pc:sldMk cId="4025592216" sldId="312"/>
            <ac:picMk id="1026" creationId="{E0EC0502-76F2-4D94-AFAB-44BFCD7FE07B}"/>
          </ac:picMkLst>
        </pc:picChg>
      </pc:sldChg>
      <pc:sldChg chg="add del">
        <pc:chgData name="Michal" userId="7f7b1a57-7649-47d4-a3e7-7d7000133a3e" providerId="ADAL" clId="{8EF62ADB-4AD2-4F30-9AEA-D6418F82599F}" dt="2021-06-25T07:41:58.687" v="6970"/>
        <pc:sldMkLst>
          <pc:docMk/>
          <pc:sldMk cId="1491016785" sldId="3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93E1D-A797-4647-BCE7-E5C1951B3F5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5C5B92-3E3C-476C-A93D-E0E49BA7B3C3}">
      <dgm:prSet phldrT="[Text]"/>
      <dgm:spPr/>
      <dgm:t>
        <a:bodyPr/>
        <a:lstStyle/>
        <a:p>
          <a:pPr algn="ctr"/>
          <a:r>
            <a:rPr lang="cs-CZ" dirty="0" err="1"/>
            <a:t>Named</a:t>
          </a:r>
          <a:r>
            <a:rPr lang="cs-CZ" dirty="0"/>
            <a:t> </a:t>
          </a:r>
          <a:r>
            <a:rPr lang="cs-CZ" dirty="0" err="1"/>
            <a:t>variables</a:t>
          </a:r>
          <a:endParaRPr lang="en-GB" dirty="0"/>
        </a:p>
      </dgm:t>
    </dgm:pt>
    <dgm:pt modelId="{6E42F5D8-96BA-4930-BEFD-DC340334D18B}" type="parTrans" cxnId="{BDA6D8F6-A87B-4993-B0D1-450848EAA84C}">
      <dgm:prSet/>
      <dgm:spPr/>
      <dgm:t>
        <a:bodyPr/>
        <a:lstStyle/>
        <a:p>
          <a:endParaRPr lang="en-GB"/>
        </a:p>
      </dgm:t>
    </dgm:pt>
    <dgm:pt modelId="{10047A6A-5783-48C1-B47D-9C6031D1DDDB}" type="sibTrans" cxnId="{BDA6D8F6-A87B-4993-B0D1-450848EAA84C}">
      <dgm:prSet/>
      <dgm:spPr/>
      <dgm:t>
        <a:bodyPr/>
        <a:lstStyle/>
        <a:p>
          <a:endParaRPr lang="en-GB"/>
        </a:p>
      </dgm:t>
    </dgm:pt>
    <dgm:pt modelId="{83DB69DD-3BF1-4CE3-A7CD-D7D0AB3E60C9}">
      <dgm:prSet phldrT="[Text]"/>
      <dgm:spPr/>
      <dgm:t>
        <a:bodyPr/>
        <a:lstStyle/>
        <a:p>
          <a:pPr algn="ctr"/>
          <a:r>
            <a:rPr lang="cs-CZ" dirty="0" err="1"/>
            <a:t>Named</a:t>
          </a:r>
          <a:r>
            <a:rPr lang="cs-CZ" dirty="0"/>
            <a:t> </a:t>
          </a:r>
        </a:p>
        <a:p>
          <a:pPr algn="ctr"/>
          <a:r>
            <a:rPr lang="cs-CZ" dirty="0"/>
            <a:t>+ </a:t>
          </a:r>
        </a:p>
        <a:p>
          <a:pPr algn="ctr"/>
          <a:r>
            <a:rPr lang="cs-CZ" dirty="0" err="1"/>
            <a:t>Orderd</a:t>
          </a:r>
          <a:r>
            <a:rPr lang="cs-CZ" dirty="0"/>
            <a:t> </a:t>
          </a:r>
          <a:r>
            <a:rPr lang="cs-CZ" dirty="0" err="1"/>
            <a:t>variables</a:t>
          </a:r>
          <a:endParaRPr lang="en-GB" dirty="0"/>
        </a:p>
      </dgm:t>
    </dgm:pt>
    <dgm:pt modelId="{153B3F21-B615-4440-9E78-CB6586FC4C2E}" type="parTrans" cxnId="{9AEA3AAD-D339-4AFE-85CE-6D797B680C1B}">
      <dgm:prSet/>
      <dgm:spPr/>
      <dgm:t>
        <a:bodyPr/>
        <a:lstStyle/>
        <a:p>
          <a:endParaRPr lang="en-GB"/>
        </a:p>
      </dgm:t>
    </dgm:pt>
    <dgm:pt modelId="{CD6ECEB6-EEDB-457F-8681-8E64F0FDDC82}" type="sibTrans" cxnId="{9AEA3AAD-D339-4AFE-85CE-6D797B680C1B}">
      <dgm:prSet/>
      <dgm:spPr/>
      <dgm:t>
        <a:bodyPr/>
        <a:lstStyle/>
        <a:p>
          <a:endParaRPr lang="en-GB"/>
        </a:p>
      </dgm:t>
    </dgm:pt>
    <dgm:pt modelId="{A3F50EC7-2895-404A-8254-7F6F4C7A04EB}">
      <dgm:prSet phldrT="[Text]"/>
      <dgm:spPr/>
      <dgm:t>
        <a:bodyPr/>
        <a:lstStyle/>
        <a:p>
          <a:pPr algn="ctr"/>
          <a:r>
            <a:rPr lang="cs-CZ" dirty="0" err="1"/>
            <a:t>Named</a:t>
          </a:r>
          <a:r>
            <a:rPr lang="cs-CZ" dirty="0"/>
            <a:t> </a:t>
          </a:r>
        </a:p>
        <a:p>
          <a:pPr algn="ctr"/>
          <a:r>
            <a:rPr lang="cs-CZ" dirty="0"/>
            <a:t>+</a:t>
          </a:r>
        </a:p>
        <a:p>
          <a:pPr algn="ctr"/>
          <a:r>
            <a:rPr lang="cs-CZ" dirty="0" err="1"/>
            <a:t>Orderd</a:t>
          </a:r>
          <a:r>
            <a:rPr lang="cs-CZ" dirty="0"/>
            <a:t> </a:t>
          </a:r>
          <a:r>
            <a:rPr lang="cs-CZ" dirty="0" err="1"/>
            <a:t>variables</a:t>
          </a:r>
          <a:r>
            <a:rPr lang="cs-CZ" dirty="0"/>
            <a:t> </a:t>
          </a:r>
        </a:p>
        <a:p>
          <a:pPr algn="ctr"/>
          <a:r>
            <a:rPr lang="cs-CZ" dirty="0"/>
            <a:t>+ </a:t>
          </a:r>
          <a:r>
            <a:rPr lang="cs-CZ" dirty="0" err="1"/>
            <a:t>Proportionate</a:t>
          </a:r>
          <a:r>
            <a:rPr lang="cs-CZ" dirty="0"/>
            <a:t> interval </a:t>
          </a:r>
          <a:r>
            <a:rPr lang="cs-CZ" dirty="0" err="1"/>
            <a:t>between</a:t>
          </a:r>
          <a:r>
            <a:rPr lang="cs-CZ" dirty="0"/>
            <a:t> </a:t>
          </a:r>
          <a:r>
            <a:rPr lang="cs-CZ" dirty="0" err="1"/>
            <a:t>variables</a:t>
          </a:r>
          <a:endParaRPr lang="en-GB" dirty="0"/>
        </a:p>
      </dgm:t>
    </dgm:pt>
    <dgm:pt modelId="{3D53FB4F-F41E-497F-B9A2-B5961CE42D58}" type="parTrans" cxnId="{6A8C8532-0A8A-4574-B8B5-9FB1B1D40000}">
      <dgm:prSet/>
      <dgm:spPr/>
      <dgm:t>
        <a:bodyPr/>
        <a:lstStyle/>
        <a:p>
          <a:endParaRPr lang="en-GB"/>
        </a:p>
      </dgm:t>
    </dgm:pt>
    <dgm:pt modelId="{2404CD7C-46D1-4A7C-A7C0-AA31BADF40A4}" type="sibTrans" cxnId="{6A8C8532-0A8A-4574-B8B5-9FB1B1D40000}">
      <dgm:prSet/>
      <dgm:spPr/>
      <dgm:t>
        <a:bodyPr/>
        <a:lstStyle/>
        <a:p>
          <a:endParaRPr lang="en-GB"/>
        </a:p>
      </dgm:t>
    </dgm:pt>
    <dgm:pt modelId="{1FBB7100-818C-42FD-8BFF-348AF2CDB694}">
      <dgm:prSet phldrT="[Text]"/>
      <dgm:spPr/>
      <dgm:t>
        <a:bodyPr/>
        <a:lstStyle/>
        <a:p>
          <a:pPr algn="ctr"/>
          <a:r>
            <a:rPr lang="cs-CZ" dirty="0" err="1"/>
            <a:t>Named</a:t>
          </a:r>
          <a:r>
            <a:rPr lang="cs-CZ" dirty="0"/>
            <a:t> </a:t>
          </a:r>
        </a:p>
        <a:p>
          <a:pPr algn="ctr"/>
          <a:r>
            <a:rPr lang="cs-CZ" dirty="0"/>
            <a:t>+ </a:t>
          </a:r>
        </a:p>
        <a:p>
          <a:pPr algn="ctr"/>
          <a:r>
            <a:rPr lang="cs-CZ" dirty="0" err="1"/>
            <a:t>Orderd</a:t>
          </a:r>
          <a:r>
            <a:rPr lang="cs-CZ" dirty="0"/>
            <a:t> </a:t>
          </a:r>
          <a:r>
            <a:rPr lang="cs-CZ" dirty="0" err="1"/>
            <a:t>variables</a:t>
          </a:r>
          <a:r>
            <a:rPr lang="cs-CZ" dirty="0"/>
            <a:t> </a:t>
          </a:r>
        </a:p>
        <a:p>
          <a:pPr algn="ctr"/>
          <a:r>
            <a:rPr lang="cs-CZ" dirty="0"/>
            <a:t>+</a:t>
          </a:r>
        </a:p>
        <a:p>
          <a:pPr algn="ctr"/>
          <a:r>
            <a:rPr lang="cs-CZ" dirty="0" err="1"/>
            <a:t>Proportionate</a:t>
          </a:r>
          <a:r>
            <a:rPr lang="cs-CZ" dirty="0"/>
            <a:t> interval </a:t>
          </a:r>
          <a:r>
            <a:rPr lang="cs-CZ" dirty="0" err="1"/>
            <a:t>between</a:t>
          </a:r>
          <a:r>
            <a:rPr lang="cs-CZ" dirty="0"/>
            <a:t> </a:t>
          </a:r>
          <a:r>
            <a:rPr lang="cs-CZ" dirty="0" err="1"/>
            <a:t>variables</a:t>
          </a:r>
          <a:r>
            <a:rPr lang="cs-CZ" dirty="0"/>
            <a:t> </a:t>
          </a:r>
        </a:p>
        <a:p>
          <a:pPr algn="ctr"/>
          <a:r>
            <a:rPr lang="cs-CZ" dirty="0"/>
            <a:t>+ </a:t>
          </a:r>
        </a:p>
        <a:p>
          <a:pPr algn="ctr"/>
          <a:r>
            <a:rPr lang="cs-CZ" dirty="0" err="1"/>
            <a:t>Absolute</a:t>
          </a:r>
          <a:r>
            <a:rPr lang="cs-CZ" dirty="0"/>
            <a:t> </a:t>
          </a:r>
          <a:r>
            <a:rPr lang="cs-CZ" dirty="0" err="1"/>
            <a:t>zero</a:t>
          </a:r>
          <a:endParaRPr lang="en-GB" dirty="0"/>
        </a:p>
      </dgm:t>
    </dgm:pt>
    <dgm:pt modelId="{5A62929F-136C-4339-9EE7-E5C6874B2258}" type="parTrans" cxnId="{5F5DE4AC-6824-4312-A34A-82E95084D35D}">
      <dgm:prSet/>
      <dgm:spPr/>
      <dgm:t>
        <a:bodyPr/>
        <a:lstStyle/>
        <a:p>
          <a:endParaRPr lang="en-GB"/>
        </a:p>
      </dgm:t>
    </dgm:pt>
    <dgm:pt modelId="{6F4B33BD-4740-4CF4-A39A-8A96F4B24AFA}" type="sibTrans" cxnId="{5F5DE4AC-6824-4312-A34A-82E95084D35D}">
      <dgm:prSet/>
      <dgm:spPr/>
      <dgm:t>
        <a:bodyPr/>
        <a:lstStyle/>
        <a:p>
          <a:endParaRPr lang="en-GB"/>
        </a:p>
      </dgm:t>
    </dgm:pt>
    <dgm:pt modelId="{9553CD08-FBF1-4D80-B985-45E34087BB01}" type="pres">
      <dgm:prSet presAssocID="{F6293E1D-A797-4647-BCE7-E5C1951B3F5F}" presName="arrowDiagram" presStyleCnt="0">
        <dgm:presLayoutVars>
          <dgm:chMax val="5"/>
          <dgm:dir/>
          <dgm:resizeHandles val="exact"/>
        </dgm:presLayoutVars>
      </dgm:prSet>
      <dgm:spPr/>
    </dgm:pt>
    <dgm:pt modelId="{F6515048-96F6-47F4-96A1-D1AC02214682}" type="pres">
      <dgm:prSet presAssocID="{F6293E1D-A797-4647-BCE7-E5C1951B3F5F}" presName="arrow" presStyleLbl="bgShp" presStyleIdx="0" presStyleCnt="1"/>
      <dgm:spPr/>
    </dgm:pt>
    <dgm:pt modelId="{39E75953-9DCD-4965-9BBE-6A2ED9831697}" type="pres">
      <dgm:prSet presAssocID="{F6293E1D-A797-4647-BCE7-E5C1951B3F5F}" presName="arrowDiagram4" presStyleCnt="0"/>
      <dgm:spPr/>
    </dgm:pt>
    <dgm:pt modelId="{2E307413-194D-443F-8F15-8145D54D3A2A}" type="pres">
      <dgm:prSet presAssocID="{9E5C5B92-3E3C-476C-A93D-E0E49BA7B3C3}" presName="bullet4a" presStyleLbl="node1" presStyleIdx="0" presStyleCnt="4"/>
      <dgm:spPr/>
    </dgm:pt>
    <dgm:pt modelId="{6C65A542-E137-42DA-8243-5B9D9E126CA2}" type="pres">
      <dgm:prSet presAssocID="{9E5C5B92-3E3C-476C-A93D-E0E49BA7B3C3}" presName="textBox4a" presStyleLbl="revTx" presStyleIdx="0" presStyleCnt="4" custLinFactNeighborX="-11341" custLinFactNeighborY="2370">
        <dgm:presLayoutVars>
          <dgm:bulletEnabled val="1"/>
        </dgm:presLayoutVars>
      </dgm:prSet>
      <dgm:spPr/>
    </dgm:pt>
    <dgm:pt modelId="{7F03DEDC-BF9E-40F4-A739-9DA176EE52AD}" type="pres">
      <dgm:prSet presAssocID="{83DB69DD-3BF1-4CE3-A7CD-D7D0AB3E60C9}" presName="bullet4b" presStyleLbl="node1" presStyleIdx="1" presStyleCnt="4"/>
      <dgm:spPr/>
    </dgm:pt>
    <dgm:pt modelId="{57F88FC0-223C-4B22-9170-16769A16AA64}" type="pres">
      <dgm:prSet presAssocID="{83DB69DD-3BF1-4CE3-A7CD-D7D0AB3E60C9}" presName="textBox4b" presStyleLbl="revTx" presStyleIdx="1" presStyleCnt="4" custLinFactNeighborX="-16799" custLinFactNeighborY="2468">
        <dgm:presLayoutVars>
          <dgm:bulletEnabled val="1"/>
        </dgm:presLayoutVars>
      </dgm:prSet>
      <dgm:spPr/>
    </dgm:pt>
    <dgm:pt modelId="{F96518BA-F302-466F-AD2D-02DFAEBFE6EA}" type="pres">
      <dgm:prSet presAssocID="{A3F50EC7-2895-404A-8254-7F6F4C7A04EB}" presName="bullet4c" presStyleLbl="node1" presStyleIdx="2" presStyleCnt="4"/>
      <dgm:spPr/>
    </dgm:pt>
    <dgm:pt modelId="{BE869746-44FA-4662-AA5B-3F9FA05A4E39}" type="pres">
      <dgm:prSet presAssocID="{A3F50EC7-2895-404A-8254-7F6F4C7A04EB}" presName="textBox4c" presStyleLbl="revTx" presStyleIdx="2" presStyleCnt="4" custLinFactNeighborX="-16790" custLinFactNeighborY="2285">
        <dgm:presLayoutVars>
          <dgm:bulletEnabled val="1"/>
        </dgm:presLayoutVars>
      </dgm:prSet>
      <dgm:spPr/>
    </dgm:pt>
    <dgm:pt modelId="{E956DA46-1C93-4624-9F21-100E849279F1}" type="pres">
      <dgm:prSet presAssocID="{1FBB7100-818C-42FD-8BFF-348AF2CDB694}" presName="bullet4d" presStyleLbl="node1" presStyleIdx="3" presStyleCnt="4"/>
      <dgm:spPr/>
    </dgm:pt>
    <dgm:pt modelId="{469266F6-0BB9-424B-B435-7ACD003CA48E}" type="pres">
      <dgm:prSet presAssocID="{1FBB7100-818C-42FD-8BFF-348AF2CDB694}" presName="textBox4d" presStyleLbl="revTx" presStyleIdx="3" presStyleCnt="4" custLinFactNeighborX="-17632" custLinFactNeighborY="3546">
        <dgm:presLayoutVars>
          <dgm:bulletEnabled val="1"/>
        </dgm:presLayoutVars>
      </dgm:prSet>
      <dgm:spPr/>
    </dgm:pt>
  </dgm:ptLst>
  <dgm:cxnLst>
    <dgm:cxn modelId="{F0F43A05-AECF-4ABF-AF0F-0719FD8B1275}" type="presOf" srcId="{1FBB7100-818C-42FD-8BFF-348AF2CDB694}" destId="{469266F6-0BB9-424B-B435-7ACD003CA48E}" srcOrd="0" destOrd="0" presId="urn:microsoft.com/office/officeart/2005/8/layout/arrow2"/>
    <dgm:cxn modelId="{6A8C8532-0A8A-4574-B8B5-9FB1B1D40000}" srcId="{F6293E1D-A797-4647-BCE7-E5C1951B3F5F}" destId="{A3F50EC7-2895-404A-8254-7F6F4C7A04EB}" srcOrd="2" destOrd="0" parTransId="{3D53FB4F-F41E-497F-B9A2-B5961CE42D58}" sibTransId="{2404CD7C-46D1-4A7C-A7C0-AA31BADF40A4}"/>
    <dgm:cxn modelId="{1B7B5540-7545-4917-BE86-ADE1A5E1555C}" type="presOf" srcId="{83DB69DD-3BF1-4CE3-A7CD-D7D0AB3E60C9}" destId="{57F88FC0-223C-4B22-9170-16769A16AA64}" srcOrd="0" destOrd="0" presId="urn:microsoft.com/office/officeart/2005/8/layout/arrow2"/>
    <dgm:cxn modelId="{8700F268-358B-4DC7-9491-976B17AF155E}" type="presOf" srcId="{F6293E1D-A797-4647-BCE7-E5C1951B3F5F}" destId="{9553CD08-FBF1-4D80-B985-45E34087BB01}" srcOrd="0" destOrd="0" presId="urn:microsoft.com/office/officeart/2005/8/layout/arrow2"/>
    <dgm:cxn modelId="{BE5D0E6A-7674-415C-B966-37F590E8B58A}" type="presOf" srcId="{9E5C5B92-3E3C-476C-A93D-E0E49BA7B3C3}" destId="{6C65A542-E137-42DA-8243-5B9D9E126CA2}" srcOrd="0" destOrd="0" presId="urn:microsoft.com/office/officeart/2005/8/layout/arrow2"/>
    <dgm:cxn modelId="{5301CFA6-9D49-42BD-A314-DE2472FCE3EF}" type="presOf" srcId="{A3F50EC7-2895-404A-8254-7F6F4C7A04EB}" destId="{BE869746-44FA-4662-AA5B-3F9FA05A4E39}" srcOrd="0" destOrd="0" presId="urn:microsoft.com/office/officeart/2005/8/layout/arrow2"/>
    <dgm:cxn modelId="{5F5DE4AC-6824-4312-A34A-82E95084D35D}" srcId="{F6293E1D-A797-4647-BCE7-E5C1951B3F5F}" destId="{1FBB7100-818C-42FD-8BFF-348AF2CDB694}" srcOrd="3" destOrd="0" parTransId="{5A62929F-136C-4339-9EE7-E5C6874B2258}" sibTransId="{6F4B33BD-4740-4CF4-A39A-8A96F4B24AFA}"/>
    <dgm:cxn modelId="{9AEA3AAD-D339-4AFE-85CE-6D797B680C1B}" srcId="{F6293E1D-A797-4647-BCE7-E5C1951B3F5F}" destId="{83DB69DD-3BF1-4CE3-A7CD-D7D0AB3E60C9}" srcOrd="1" destOrd="0" parTransId="{153B3F21-B615-4440-9E78-CB6586FC4C2E}" sibTransId="{CD6ECEB6-EEDB-457F-8681-8E64F0FDDC82}"/>
    <dgm:cxn modelId="{BDA6D8F6-A87B-4993-B0D1-450848EAA84C}" srcId="{F6293E1D-A797-4647-BCE7-E5C1951B3F5F}" destId="{9E5C5B92-3E3C-476C-A93D-E0E49BA7B3C3}" srcOrd="0" destOrd="0" parTransId="{6E42F5D8-96BA-4930-BEFD-DC340334D18B}" sibTransId="{10047A6A-5783-48C1-B47D-9C6031D1DDDB}"/>
    <dgm:cxn modelId="{73571F3B-98AA-45DE-BBA6-0A32B4FA2454}" type="presParOf" srcId="{9553CD08-FBF1-4D80-B985-45E34087BB01}" destId="{F6515048-96F6-47F4-96A1-D1AC02214682}" srcOrd="0" destOrd="0" presId="urn:microsoft.com/office/officeart/2005/8/layout/arrow2"/>
    <dgm:cxn modelId="{6857FA0C-6C6E-4CA9-BF8E-0307C294B95F}" type="presParOf" srcId="{9553CD08-FBF1-4D80-B985-45E34087BB01}" destId="{39E75953-9DCD-4965-9BBE-6A2ED9831697}" srcOrd="1" destOrd="0" presId="urn:microsoft.com/office/officeart/2005/8/layout/arrow2"/>
    <dgm:cxn modelId="{1012B602-B67F-4093-B231-13956E922651}" type="presParOf" srcId="{39E75953-9DCD-4965-9BBE-6A2ED9831697}" destId="{2E307413-194D-443F-8F15-8145D54D3A2A}" srcOrd="0" destOrd="0" presId="urn:microsoft.com/office/officeart/2005/8/layout/arrow2"/>
    <dgm:cxn modelId="{E3594A2B-60F4-4E20-8C28-DDFA1CC8A47A}" type="presParOf" srcId="{39E75953-9DCD-4965-9BBE-6A2ED9831697}" destId="{6C65A542-E137-42DA-8243-5B9D9E126CA2}" srcOrd="1" destOrd="0" presId="urn:microsoft.com/office/officeart/2005/8/layout/arrow2"/>
    <dgm:cxn modelId="{76E20CF6-214C-47C8-969E-FEC71E3F01A8}" type="presParOf" srcId="{39E75953-9DCD-4965-9BBE-6A2ED9831697}" destId="{7F03DEDC-BF9E-40F4-A739-9DA176EE52AD}" srcOrd="2" destOrd="0" presId="urn:microsoft.com/office/officeart/2005/8/layout/arrow2"/>
    <dgm:cxn modelId="{7824D124-8A05-4B1F-80C4-0142D28690B7}" type="presParOf" srcId="{39E75953-9DCD-4965-9BBE-6A2ED9831697}" destId="{57F88FC0-223C-4B22-9170-16769A16AA64}" srcOrd="3" destOrd="0" presId="urn:microsoft.com/office/officeart/2005/8/layout/arrow2"/>
    <dgm:cxn modelId="{4D80F0C4-9837-4980-A7EF-6AEAEBD6D8C6}" type="presParOf" srcId="{39E75953-9DCD-4965-9BBE-6A2ED9831697}" destId="{F96518BA-F302-466F-AD2D-02DFAEBFE6EA}" srcOrd="4" destOrd="0" presId="urn:microsoft.com/office/officeart/2005/8/layout/arrow2"/>
    <dgm:cxn modelId="{CDB2E790-97D5-4F65-9974-EEB1D5AD5ACF}" type="presParOf" srcId="{39E75953-9DCD-4965-9BBE-6A2ED9831697}" destId="{BE869746-44FA-4662-AA5B-3F9FA05A4E39}" srcOrd="5" destOrd="0" presId="urn:microsoft.com/office/officeart/2005/8/layout/arrow2"/>
    <dgm:cxn modelId="{B938E17C-5942-47CF-9D65-C6F3624AD030}" type="presParOf" srcId="{39E75953-9DCD-4965-9BBE-6A2ED9831697}" destId="{E956DA46-1C93-4624-9F21-100E849279F1}" srcOrd="6" destOrd="0" presId="urn:microsoft.com/office/officeart/2005/8/layout/arrow2"/>
    <dgm:cxn modelId="{F36D3629-699B-48E8-9DBB-83F727B9DEEF}" type="presParOf" srcId="{39E75953-9DCD-4965-9BBE-6A2ED9831697}" destId="{469266F6-0BB9-424B-B435-7ACD003CA48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180E0-E79E-47AA-9C9F-89FD341D7312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FF0CAE87-B041-496B-840A-4FFDD04A65E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ypes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of variables</a:t>
          </a:r>
        </a:p>
      </dgm:t>
    </dgm:pt>
    <dgm:pt modelId="{A4D85085-589D-4082-A9AE-16C5D3E0B54E}" type="parTrans" cxnId="{331FBBEF-4ACF-41B7-9A24-AAEAB9CF7626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EA7C9-C20E-4D53-82D7-0B0864CD9926}" type="sibTrans" cxnId="{331FBBEF-4ACF-41B7-9A24-AAEAB9CF7626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1D182-1A80-469F-9362-CFF8324127C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Q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ualitative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variable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(categorical,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words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4AA982C0-CEFE-42E3-95B8-474B12D213B1}" type="parTrans" cxnId="{EB9D46E2-3080-44CC-9FF4-4B1B7D489DB1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37FE7C-3385-4A0A-85BA-DCF0CB1F188A}" type="sibTrans" cxnId="{EB9D46E2-3080-44CC-9FF4-4B1B7D489DB1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E7CFA-A69C-4CC4-9E9F-3FFEEAD47845}">
      <dgm:prSet phldrT="[Text]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ivision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 according to the possibility of </a:t>
          </a:r>
          <a:r>
            <a:rPr lang="en-GB" i="1" dirty="0">
              <a:latin typeface="Times New Roman" panose="02020603050405020304" pitchFamily="18" charset="0"/>
              <a:cs typeface="Times New Roman" panose="02020603050405020304" pitchFamily="18" charset="0"/>
            </a:rPr>
            <a:t>arrangement</a:t>
          </a:r>
        </a:p>
      </dgm:t>
    </dgm:pt>
    <dgm:pt modelId="{D9470A9B-4024-4E37-BE33-986EE4944501}" type="parTrans" cxnId="{F31FAAF3-154D-41B2-86DF-B98EBC69A22A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D0474-30B8-4AF0-AB09-D06B0B8AE858}" type="sibTrans" cxnId="{F31FAAF3-154D-41B2-86DF-B98EBC69A22A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5EF25-9CDD-4307-8BA8-3CB27A670413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Division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according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to </a:t>
          </a:r>
          <a:r>
            <a:rPr lang="en-GB" i="1" dirty="0">
              <a:latin typeface="Times New Roman" panose="02020603050405020304" pitchFamily="18" charset="0"/>
              <a:cs typeface="Times New Roman" panose="02020603050405020304" pitchFamily="18" charset="0"/>
            </a:rPr>
            <a:t>number of categories</a:t>
          </a:r>
        </a:p>
      </dgm:t>
    </dgm:pt>
    <dgm:pt modelId="{F6C45F88-71E4-460C-A4FD-9183E8A9F306}" type="parTrans" cxnId="{C98AF9BC-9599-4997-BC44-E42DCB2BCF29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BCB35-7DBD-4933-B91B-B761329891E5}" type="sibTrans" cxnId="{C98AF9BC-9599-4997-BC44-E42DCB2BCF29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3FAEB6-81CE-46F2-A16C-205CD496DCE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Quantitative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dirty="0">
              <a:latin typeface="Times New Roman" panose="02020603050405020304" pitchFamily="18" charset="0"/>
              <a:cs typeface="Times New Roman" panose="02020603050405020304" pitchFamily="18" charset="0"/>
            </a:rPr>
            <a:t>numerical, numbers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31932A-5B40-40EA-944F-6EE005868E93}" type="parTrans" cxnId="{189873B4-3296-4137-B04C-678CF9F387A1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14125-FD58-461E-97C9-FBFA1C3664E8}" type="sibTrans" cxnId="{189873B4-3296-4137-B04C-678CF9F387A1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123FD-9174-4A59-8982-AF6131BC0507}">
      <dgm:prSet phldrT="[Text]"/>
      <dgm:spPr/>
      <dgm:t>
        <a:bodyPr/>
        <a:lstStyle/>
        <a:p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Discrete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8801D-E481-40ED-B85C-BF4E51014BFA}" type="parTrans" cxnId="{0A705C2E-335B-4D79-8D5E-4D973F6A472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1E433-1270-404C-AAC0-12562AE2A03B}" type="sibTrans" cxnId="{0A705C2E-335B-4D79-8D5E-4D973F6A4723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BB6020-D96A-4AF6-A578-04A3B25F6C8B}">
      <dgm:prSet phldrT="[Text]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Nominal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cs-CZ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cannot</a:t>
          </a:r>
          <a:r>
            <a:rPr lang="cs-CZ" i="1" dirty="0">
              <a:latin typeface="Times New Roman" panose="02020603050405020304" pitchFamily="18" charset="0"/>
              <a:cs typeface="Times New Roman" panose="02020603050405020304" pitchFamily="18" charset="0"/>
            </a:rPr>
            <a:t> by </a:t>
          </a:r>
          <a:r>
            <a:rPr lang="cs-CZ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order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66D1B-E849-46EB-8A0A-FB67F4C3D1BA}" type="parTrans" cxnId="{0FAEF12F-7DBA-4CC7-A34E-565D0B7F3147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40BC6-94F9-47C1-BEE4-740B46E98C50}" type="sibTrans" cxnId="{0FAEF12F-7DBA-4CC7-A34E-565D0B7F3147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25DAE-4E7F-4595-BABE-B25AEFAB1D8B}">
      <dgm:prSet phldrT="[Text]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Ordinal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cs-CZ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can</a:t>
          </a:r>
          <a:r>
            <a:rPr lang="cs-CZ" i="1" dirty="0">
              <a:latin typeface="Times New Roman" panose="02020603050405020304" pitchFamily="18" charset="0"/>
              <a:cs typeface="Times New Roman" panose="02020603050405020304" pitchFamily="18" charset="0"/>
            </a:rPr>
            <a:t> by </a:t>
          </a:r>
          <a:r>
            <a:rPr lang="cs-CZ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order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CA73C-183D-4B60-8B75-93F206C1A097}" type="parTrans" cxnId="{9F3B61BC-9A6B-43D0-9E49-ACAA8B371615}">
      <dgm:prSet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8DF2D-F65D-4582-960B-172F820E1086}" type="sibTrans" cxnId="{9F3B61BC-9A6B-43D0-9E49-ACAA8B371615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A3F5A-2191-4375-826D-7386CDDE8FBF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ichotomous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i="1" dirty="0">
              <a:latin typeface="Times New Roman" panose="02020603050405020304" pitchFamily="18" charset="0"/>
              <a:cs typeface="Times New Roman" panose="02020603050405020304" pitchFamily="18" charset="0"/>
            </a:rPr>
            <a:t>(2 variant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88CFE7-C09A-4E04-B37B-DE5E0E91FF5B}" type="parTrans" cxnId="{6939D2C5-B863-4286-9D4D-0AD42E3C4980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AD7D9-C4B5-4FC3-9B4F-E15893F1AD29}" type="sibTrans" cxnId="{6939D2C5-B863-4286-9D4D-0AD42E3C4980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A8541-DFCF-4B60-A100-99340AF2C75B}">
      <dgm:prSet phldrT="[Text]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GB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ultiples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i="1" dirty="0">
              <a:latin typeface="Times New Roman" panose="02020603050405020304" pitchFamily="18" charset="0"/>
              <a:cs typeface="Times New Roman" panose="02020603050405020304" pitchFamily="18" charset="0"/>
            </a:rPr>
            <a:t>(&gt; 2 variant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16704-AECF-433D-96CC-0EC17A98BAAB}" type="parTrans" cxnId="{AAEA1114-7FB6-460A-AB72-634CE065D2AB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C600F-DF45-41AB-AEC6-BBDCD94CE2B0}" type="sibTrans" cxnId="{AAEA1114-7FB6-460A-AB72-634CE065D2AB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5C741-7DCB-4DD4-8C10-A35DD3A9D9C3}">
      <dgm:prSet phldrT="[Text]"/>
      <dgm:spPr/>
      <dgm:t>
        <a:bodyPr/>
        <a:lstStyle/>
        <a:p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Continous</a:t>
          </a:r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</a:t>
          </a:r>
          <a:endParaRPr lang="en-GB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B78FA-AD2D-4AF7-82F8-88427A49AE41}" type="parTrans" cxnId="{9BFFE026-B1E9-49E7-84C2-4580F58D4D87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D89BA-D32D-4B48-9550-CB4EE639F0A5}" type="sibTrans" cxnId="{9BFFE026-B1E9-49E7-84C2-4580F58D4D87}">
      <dgm:prSet/>
      <dgm:spPr/>
      <dgm:t>
        <a:bodyPr/>
        <a:lstStyle/>
        <a:p>
          <a:endParaRPr lang="en-GB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F4816-D7E1-45D2-8C47-9003471CEDFA}" type="pres">
      <dgm:prSet presAssocID="{5A5180E0-E79E-47AA-9C9F-89FD341D73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D611494-2CE1-4915-9A28-6904F5D1E5A5}" type="pres">
      <dgm:prSet presAssocID="{FF0CAE87-B041-496B-840A-4FFDD04A65E6}" presName="root1" presStyleCnt="0"/>
      <dgm:spPr/>
    </dgm:pt>
    <dgm:pt modelId="{6FAFCB54-E3B3-46AB-B8B8-85FFA722EAE9}" type="pres">
      <dgm:prSet presAssocID="{FF0CAE87-B041-496B-840A-4FFDD04A65E6}" presName="LevelOneTextNode" presStyleLbl="node0" presStyleIdx="0" presStyleCnt="1">
        <dgm:presLayoutVars>
          <dgm:chPref val="3"/>
        </dgm:presLayoutVars>
      </dgm:prSet>
      <dgm:spPr/>
    </dgm:pt>
    <dgm:pt modelId="{CD06039B-BBE4-456A-A3E1-BE849234E206}" type="pres">
      <dgm:prSet presAssocID="{FF0CAE87-B041-496B-840A-4FFDD04A65E6}" presName="level2hierChild" presStyleCnt="0"/>
      <dgm:spPr/>
    </dgm:pt>
    <dgm:pt modelId="{161BEFD6-E43B-47D6-B436-5B7892E40ADC}" type="pres">
      <dgm:prSet presAssocID="{4AA982C0-CEFE-42E3-95B8-474B12D213B1}" presName="conn2-1" presStyleLbl="parChTrans1D2" presStyleIdx="0" presStyleCnt="2"/>
      <dgm:spPr/>
    </dgm:pt>
    <dgm:pt modelId="{DBA278C2-251C-4C25-A3A3-EABB17B44969}" type="pres">
      <dgm:prSet presAssocID="{4AA982C0-CEFE-42E3-95B8-474B12D213B1}" presName="connTx" presStyleLbl="parChTrans1D2" presStyleIdx="0" presStyleCnt="2"/>
      <dgm:spPr/>
    </dgm:pt>
    <dgm:pt modelId="{81BADE8E-153C-4A41-9C49-A38A3781F937}" type="pres">
      <dgm:prSet presAssocID="{F381D182-1A80-469F-9362-CFF8324127C5}" presName="root2" presStyleCnt="0"/>
      <dgm:spPr/>
    </dgm:pt>
    <dgm:pt modelId="{069D0A88-FEE1-4435-A5CD-B8C3A928FA8A}" type="pres">
      <dgm:prSet presAssocID="{F381D182-1A80-469F-9362-CFF8324127C5}" presName="LevelTwoTextNode" presStyleLbl="node2" presStyleIdx="0" presStyleCnt="2">
        <dgm:presLayoutVars>
          <dgm:chPref val="3"/>
        </dgm:presLayoutVars>
      </dgm:prSet>
      <dgm:spPr/>
    </dgm:pt>
    <dgm:pt modelId="{FFC3102A-780A-4982-9326-2675C474172A}" type="pres">
      <dgm:prSet presAssocID="{F381D182-1A80-469F-9362-CFF8324127C5}" presName="level3hierChild" presStyleCnt="0"/>
      <dgm:spPr/>
    </dgm:pt>
    <dgm:pt modelId="{D63EB859-5E4E-4586-9D7C-ECA38E758ECB}" type="pres">
      <dgm:prSet presAssocID="{D9470A9B-4024-4E37-BE33-986EE4944501}" presName="conn2-1" presStyleLbl="parChTrans1D3" presStyleIdx="0" presStyleCnt="4"/>
      <dgm:spPr/>
    </dgm:pt>
    <dgm:pt modelId="{3E008328-E236-4822-BF67-84AD4FB8F19C}" type="pres">
      <dgm:prSet presAssocID="{D9470A9B-4024-4E37-BE33-986EE4944501}" presName="connTx" presStyleLbl="parChTrans1D3" presStyleIdx="0" presStyleCnt="4"/>
      <dgm:spPr/>
    </dgm:pt>
    <dgm:pt modelId="{761693CD-90BF-42B2-8E4A-09500D2554EF}" type="pres">
      <dgm:prSet presAssocID="{07FE7CFA-A69C-4CC4-9E9F-3FFEEAD47845}" presName="root2" presStyleCnt="0"/>
      <dgm:spPr/>
    </dgm:pt>
    <dgm:pt modelId="{B739AB98-2485-4D14-8917-D51ED7B57ABF}" type="pres">
      <dgm:prSet presAssocID="{07FE7CFA-A69C-4CC4-9E9F-3FFEEAD47845}" presName="LevelTwoTextNode" presStyleLbl="node3" presStyleIdx="0" presStyleCnt="4">
        <dgm:presLayoutVars>
          <dgm:chPref val="3"/>
        </dgm:presLayoutVars>
      </dgm:prSet>
      <dgm:spPr/>
    </dgm:pt>
    <dgm:pt modelId="{2D79781E-97CF-44CB-B641-D49B2A8D5D1D}" type="pres">
      <dgm:prSet presAssocID="{07FE7CFA-A69C-4CC4-9E9F-3FFEEAD47845}" presName="level3hierChild" presStyleCnt="0"/>
      <dgm:spPr/>
    </dgm:pt>
    <dgm:pt modelId="{AA3D0200-3041-4913-BBB8-F6FBB6A3A9E1}" type="pres">
      <dgm:prSet presAssocID="{C8A66D1B-E849-46EB-8A0A-FB67F4C3D1BA}" presName="conn2-1" presStyleLbl="parChTrans1D4" presStyleIdx="0" presStyleCnt="4"/>
      <dgm:spPr/>
    </dgm:pt>
    <dgm:pt modelId="{1F8BF9CC-AD38-4E6B-9600-FD645AA00BBF}" type="pres">
      <dgm:prSet presAssocID="{C8A66D1B-E849-46EB-8A0A-FB67F4C3D1BA}" presName="connTx" presStyleLbl="parChTrans1D4" presStyleIdx="0" presStyleCnt="4"/>
      <dgm:spPr/>
    </dgm:pt>
    <dgm:pt modelId="{F54BB2A2-7F1F-4912-B19C-AC0BDEBB5A00}" type="pres">
      <dgm:prSet presAssocID="{A5BB6020-D96A-4AF6-A578-04A3B25F6C8B}" presName="root2" presStyleCnt="0"/>
      <dgm:spPr/>
    </dgm:pt>
    <dgm:pt modelId="{242084BC-9354-4296-98A1-1E65276F0627}" type="pres">
      <dgm:prSet presAssocID="{A5BB6020-D96A-4AF6-A578-04A3B25F6C8B}" presName="LevelTwoTextNode" presStyleLbl="node4" presStyleIdx="0" presStyleCnt="4" custScaleX="161552">
        <dgm:presLayoutVars>
          <dgm:chPref val="3"/>
        </dgm:presLayoutVars>
      </dgm:prSet>
      <dgm:spPr/>
    </dgm:pt>
    <dgm:pt modelId="{506A7D5B-2E2B-4DEE-A0CF-9B9A98BBEEE1}" type="pres">
      <dgm:prSet presAssocID="{A5BB6020-D96A-4AF6-A578-04A3B25F6C8B}" presName="level3hierChild" presStyleCnt="0"/>
      <dgm:spPr/>
    </dgm:pt>
    <dgm:pt modelId="{A1171484-4A3B-45AF-98BC-319C7DA804C6}" type="pres">
      <dgm:prSet presAssocID="{25BCA73C-183D-4B60-8B75-93F206C1A097}" presName="conn2-1" presStyleLbl="parChTrans1D4" presStyleIdx="1" presStyleCnt="4"/>
      <dgm:spPr/>
    </dgm:pt>
    <dgm:pt modelId="{58A64CF3-2384-46D2-BD28-773CB0AAE9C2}" type="pres">
      <dgm:prSet presAssocID="{25BCA73C-183D-4B60-8B75-93F206C1A097}" presName="connTx" presStyleLbl="parChTrans1D4" presStyleIdx="1" presStyleCnt="4"/>
      <dgm:spPr/>
    </dgm:pt>
    <dgm:pt modelId="{1ACA615A-AE3C-4F12-B10F-D9640D52E8C7}" type="pres">
      <dgm:prSet presAssocID="{43E25DAE-4E7F-4595-BABE-B25AEFAB1D8B}" presName="root2" presStyleCnt="0"/>
      <dgm:spPr/>
    </dgm:pt>
    <dgm:pt modelId="{CA7A0FA5-8516-4322-B596-10C6D85D6380}" type="pres">
      <dgm:prSet presAssocID="{43E25DAE-4E7F-4595-BABE-B25AEFAB1D8B}" presName="LevelTwoTextNode" presStyleLbl="node4" presStyleIdx="1" presStyleCnt="4" custScaleX="161552">
        <dgm:presLayoutVars>
          <dgm:chPref val="3"/>
        </dgm:presLayoutVars>
      </dgm:prSet>
      <dgm:spPr/>
    </dgm:pt>
    <dgm:pt modelId="{4F08A2D4-5DD3-46BA-BCE6-4DF2493E7AF1}" type="pres">
      <dgm:prSet presAssocID="{43E25DAE-4E7F-4595-BABE-B25AEFAB1D8B}" presName="level3hierChild" presStyleCnt="0"/>
      <dgm:spPr/>
    </dgm:pt>
    <dgm:pt modelId="{40F9C7A9-6FF1-4124-8864-6EA6C7DDA699}" type="pres">
      <dgm:prSet presAssocID="{F6C45F88-71E4-460C-A4FD-9183E8A9F306}" presName="conn2-1" presStyleLbl="parChTrans1D3" presStyleIdx="1" presStyleCnt="4"/>
      <dgm:spPr/>
    </dgm:pt>
    <dgm:pt modelId="{8D1A8331-8764-4B89-AE90-67E24DDD5144}" type="pres">
      <dgm:prSet presAssocID="{F6C45F88-71E4-460C-A4FD-9183E8A9F306}" presName="connTx" presStyleLbl="parChTrans1D3" presStyleIdx="1" presStyleCnt="4"/>
      <dgm:spPr/>
    </dgm:pt>
    <dgm:pt modelId="{ADF16840-2CE4-41C5-9E9D-D20E33F2AB44}" type="pres">
      <dgm:prSet presAssocID="{6D05EF25-9CDD-4307-8BA8-3CB27A670413}" presName="root2" presStyleCnt="0"/>
      <dgm:spPr/>
    </dgm:pt>
    <dgm:pt modelId="{E810A64C-B66C-443A-B86C-7FD468B7C528}" type="pres">
      <dgm:prSet presAssocID="{6D05EF25-9CDD-4307-8BA8-3CB27A670413}" presName="LevelTwoTextNode" presStyleLbl="node3" presStyleIdx="1" presStyleCnt="4">
        <dgm:presLayoutVars>
          <dgm:chPref val="3"/>
        </dgm:presLayoutVars>
      </dgm:prSet>
      <dgm:spPr/>
    </dgm:pt>
    <dgm:pt modelId="{CE413018-6A87-4C07-BF25-22E941F81FD9}" type="pres">
      <dgm:prSet presAssocID="{6D05EF25-9CDD-4307-8BA8-3CB27A670413}" presName="level3hierChild" presStyleCnt="0"/>
      <dgm:spPr/>
    </dgm:pt>
    <dgm:pt modelId="{8471FC93-DDE4-4C97-926F-E5B23481F1AE}" type="pres">
      <dgm:prSet presAssocID="{4D88CFE7-C09A-4E04-B37B-DE5E0E91FF5B}" presName="conn2-1" presStyleLbl="parChTrans1D4" presStyleIdx="2" presStyleCnt="4"/>
      <dgm:spPr/>
    </dgm:pt>
    <dgm:pt modelId="{622290AB-36B7-4C9B-A03F-604C5B7433ED}" type="pres">
      <dgm:prSet presAssocID="{4D88CFE7-C09A-4E04-B37B-DE5E0E91FF5B}" presName="connTx" presStyleLbl="parChTrans1D4" presStyleIdx="2" presStyleCnt="4"/>
      <dgm:spPr/>
    </dgm:pt>
    <dgm:pt modelId="{F2080B9B-851C-466F-8237-9BDB4EEE3BC2}" type="pres">
      <dgm:prSet presAssocID="{E55A3F5A-2191-4375-826D-7386CDDE8FBF}" presName="root2" presStyleCnt="0"/>
      <dgm:spPr/>
    </dgm:pt>
    <dgm:pt modelId="{CFC14907-3907-44E6-88C9-73BF207E7EAA}" type="pres">
      <dgm:prSet presAssocID="{E55A3F5A-2191-4375-826D-7386CDDE8FBF}" presName="LevelTwoTextNode" presStyleLbl="node4" presStyleIdx="2" presStyleCnt="4" custScaleX="120556">
        <dgm:presLayoutVars>
          <dgm:chPref val="3"/>
        </dgm:presLayoutVars>
      </dgm:prSet>
      <dgm:spPr/>
    </dgm:pt>
    <dgm:pt modelId="{BF53953D-BB02-436D-AB19-445D14BFDACF}" type="pres">
      <dgm:prSet presAssocID="{E55A3F5A-2191-4375-826D-7386CDDE8FBF}" presName="level3hierChild" presStyleCnt="0"/>
      <dgm:spPr/>
    </dgm:pt>
    <dgm:pt modelId="{C7FBF38F-CAA4-4ED0-8B1A-08D8547D7E8D}" type="pres">
      <dgm:prSet presAssocID="{0AB16704-AECF-433D-96CC-0EC17A98BAAB}" presName="conn2-1" presStyleLbl="parChTrans1D4" presStyleIdx="3" presStyleCnt="4"/>
      <dgm:spPr/>
    </dgm:pt>
    <dgm:pt modelId="{59D3FE63-BC20-4DF2-B758-F13A6D678FE3}" type="pres">
      <dgm:prSet presAssocID="{0AB16704-AECF-433D-96CC-0EC17A98BAAB}" presName="connTx" presStyleLbl="parChTrans1D4" presStyleIdx="3" presStyleCnt="4"/>
      <dgm:spPr/>
    </dgm:pt>
    <dgm:pt modelId="{D143DE5F-0C81-4726-890E-3D4332E0C58F}" type="pres">
      <dgm:prSet presAssocID="{000A8541-DFCF-4B60-A100-99340AF2C75B}" presName="root2" presStyleCnt="0"/>
      <dgm:spPr/>
    </dgm:pt>
    <dgm:pt modelId="{0F744B11-EA49-4859-A3FA-16AB3DB21B40}" type="pres">
      <dgm:prSet presAssocID="{000A8541-DFCF-4B60-A100-99340AF2C75B}" presName="LevelTwoTextNode" presStyleLbl="node4" presStyleIdx="3" presStyleCnt="4" custScaleX="120556">
        <dgm:presLayoutVars>
          <dgm:chPref val="3"/>
        </dgm:presLayoutVars>
      </dgm:prSet>
      <dgm:spPr/>
    </dgm:pt>
    <dgm:pt modelId="{3DCF2250-70CC-4960-9D0F-0A8A35937417}" type="pres">
      <dgm:prSet presAssocID="{000A8541-DFCF-4B60-A100-99340AF2C75B}" presName="level3hierChild" presStyleCnt="0"/>
      <dgm:spPr/>
    </dgm:pt>
    <dgm:pt modelId="{1536B74D-7039-4138-BAA4-2D74CF87F9BB}" type="pres">
      <dgm:prSet presAssocID="{F031932A-5B40-40EA-944F-6EE005868E93}" presName="conn2-1" presStyleLbl="parChTrans1D2" presStyleIdx="1" presStyleCnt="2"/>
      <dgm:spPr/>
    </dgm:pt>
    <dgm:pt modelId="{BA69DF82-3FAF-4336-B101-4C8BDA93ECA1}" type="pres">
      <dgm:prSet presAssocID="{F031932A-5B40-40EA-944F-6EE005868E93}" presName="connTx" presStyleLbl="parChTrans1D2" presStyleIdx="1" presStyleCnt="2"/>
      <dgm:spPr/>
    </dgm:pt>
    <dgm:pt modelId="{1D09BC99-CE63-40C3-968D-9AE347EE6A4A}" type="pres">
      <dgm:prSet presAssocID="{7D3FAEB6-81CE-46F2-A16C-205CD496DCE9}" presName="root2" presStyleCnt="0"/>
      <dgm:spPr/>
    </dgm:pt>
    <dgm:pt modelId="{45209674-6C50-4922-A337-1A509821C6FE}" type="pres">
      <dgm:prSet presAssocID="{7D3FAEB6-81CE-46F2-A16C-205CD496DCE9}" presName="LevelTwoTextNode" presStyleLbl="node2" presStyleIdx="1" presStyleCnt="2">
        <dgm:presLayoutVars>
          <dgm:chPref val="3"/>
        </dgm:presLayoutVars>
      </dgm:prSet>
      <dgm:spPr/>
    </dgm:pt>
    <dgm:pt modelId="{7D5EAB55-E8FD-4709-B919-00688715EBAB}" type="pres">
      <dgm:prSet presAssocID="{7D3FAEB6-81CE-46F2-A16C-205CD496DCE9}" presName="level3hierChild" presStyleCnt="0"/>
      <dgm:spPr/>
    </dgm:pt>
    <dgm:pt modelId="{17B52898-437E-46E2-84E5-BDC7F42D598D}" type="pres">
      <dgm:prSet presAssocID="{0708801D-E481-40ED-B85C-BF4E51014BFA}" presName="conn2-1" presStyleLbl="parChTrans1D3" presStyleIdx="2" presStyleCnt="4"/>
      <dgm:spPr/>
    </dgm:pt>
    <dgm:pt modelId="{3E7C37E2-812D-4EE1-BCB3-0B85C3D27FA3}" type="pres">
      <dgm:prSet presAssocID="{0708801D-E481-40ED-B85C-BF4E51014BFA}" presName="connTx" presStyleLbl="parChTrans1D3" presStyleIdx="2" presStyleCnt="4"/>
      <dgm:spPr/>
    </dgm:pt>
    <dgm:pt modelId="{D2CE49AF-4ACF-40C9-8293-CBEB1088B7C8}" type="pres">
      <dgm:prSet presAssocID="{8C2123FD-9174-4A59-8982-AF6131BC0507}" presName="root2" presStyleCnt="0"/>
      <dgm:spPr/>
    </dgm:pt>
    <dgm:pt modelId="{E705059D-9077-4D31-865E-85A27670DD42}" type="pres">
      <dgm:prSet presAssocID="{8C2123FD-9174-4A59-8982-AF6131BC0507}" presName="LevelTwoTextNode" presStyleLbl="node3" presStyleIdx="2" presStyleCnt="4">
        <dgm:presLayoutVars>
          <dgm:chPref val="3"/>
        </dgm:presLayoutVars>
      </dgm:prSet>
      <dgm:spPr/>
    </dgm:pt>
    <dgm:pt modelId="{0241E375-0073-45B4-8FF6-4B6D51CE52C3}" type="pres">
      <dgm:prSet presAssocID="{8C2123FD-9174-4A59-8982-AF6131BC0507}" presName="level3hierChild" presStyleCnt="0"/>
      <dgm:spPr/>
    </dgm:pt>
    <dgm:pt modelId="{69F10047-02E8-47B0-98FE-608EA537AF6F}" type="pres">
      <dgm:prSet presAssocID="{1BEB78FA-AD2D-4AF7-82F8-88427A49AE41}" presName="conn2-1" presStyleLbl="parChTrans1D3" presStyleIdx="3" presStyleCnt="4"/>
      <dgm:spPr/>
    </dgm:pt>
    <dgm:pt modelId="{7ECE1F54-E1E4-4A5C-AB72-5D9209425E99}" type="pres">
      <dgm:prSet presAssocID="{1BEB78FA-AD2D-4AF7-82F8-88427A49AE41}" presName="connTx" presStyleLbl="parChTrans1D3" presStyleIdx="3" presStyleCnt="4"/>
      <dgm:spPr/>
    </dgm:pt>
    <dgm:pt modelId="{C291F519-BD82-4029-A0CA-F25A1F3D85AE}" type="pres">
      <dgm:prSet presAssocID="{7A85C741-7DCB-4DD4-8C10-A35DD3A9D9C3}" presName="root2" presStyleCnt="0"/>
      <dgm:spPr/>
    </dgm:pt>
    <dgm:pt modelId="{15F853A1-E20B-4F1A-BB8A-F92823F40FEA}" type="pres">
      <dgm:prSet presAssocID="{7A85C741-7DCB-4DD4-8C10-A35DD3A9D9C3}" presName="LevelTwoTextNode" presStyleLbl="node3" presStyleIdx="3" presStyleCnt="4">
        <dgm:presLayoutVars>
          <dgm:chPref val="3"/>
        </dgm:presLayoutVars>
      </dgm:prSet>
      <dgm:spPr/>
    </dgm:pt>
    <dgm:pt modelId="{B7568C33-67B6-478E-8669-988179FDE6B7}" type="pres">
      <dgm:prSet presAssocID="{7A85C741-7DCB-4DD4-8C10-A35DD3A9D9C3}" presName="level3hierChild" presStyleCnt="0"/>
      <dgm:spPr/>
    </dgm:pt>
  </dgm:ptLst>
  <dgm:cxnLst>
    <dgm:cxn modelId="{AAEA1114-7FB6-460A-AB72-634CE065D2AB}" srcId="{6D05EF25-9CDD-4307-8BA8-3CB27A670413}" destId="{000A8541-DFCF-4B60-A100-99340AF2C75B}" srcOrd="1" destOrd="0" parTransId="{0AB16704-AECF-433D-96CC-0EC17A98BAAB}" sibTransId="{772C600F-DF45-41AB-AEC6-BBDCD94CE2B0}"/>
    <dgm:cxn modelId="{6B210716-6CC9-42AF-8960-B3EF7539AC10}" type="presOf" srcId="{000A8541-DFCF-4B60-A100-99340AF2C75B}" destId="{0F744B11-EA49-4859-A3FA-16AB3DB21B40}" srcOrd="0" destOrd="0" presId="urn:microsoft.com/office/officeart/2005/8/layout/hierarchy2"/>
    <dgm:cxn modelId="{C992BD22-62B9-4649-B096-060CCD487C86}" type="presOf" srcId="{1BEB78FA-AD2D-4AF7-82F8-88427A49AE41}" destId="{7ECE1F54-E1E4-4A5C-AB72-5D9209425E99}" srcOrd="1" destOrd="0" presId="urn:microsoft.com/office/officeart/2005/8/layout/hierarchy2"/>
    <dgm:cxn modelId="{9BFFE026-B1E9-49E7-84C2-4580F58D4D87}" srcId="{7D3FAEB6-81CE-46F2-A16C-205CD496DCE9}" destId="{7A85C741-7DCB-4DD4-8C10-A35DD3A9D9C3}" srcOrd="1" destOrd="0" parTransId="{1BEB78FA-AD2D-4AF7-82F8-88427A49AE41}" sibTransId="{7F9D89BA-D32D-4B48-9550-CB4EE639F0A5}"/>
    <dgm:cxn modelId="{0A705C2E-335B-4D79-8D5E-4D973F6A4723}" srcId="{7D3FAEB6-81CE-46F2-A16C-205CD496DCE9}" destId="{8C2123FD-9174-4A59-8982-AF6131BC0507}" srcOrd="0" destOrd="0" parTransId="{0708801D-E481-40ED-B85C-BF4E51014BFA}" sibTransId="{7AD1E433-1270-404C-AAC0-12562AE2A03B}"/>
    <dgm:cxn modelId="{2E6BDD2F-18F2-40D7-A716-9BFAACA5FFB3}" type="presOf" srcId="{4AA982C0-CEFE-42E3-95B8-474B12D213B1}" destId="{DBA278C2-251C-4C25-A3A3-EABB17B44969}" srcOrd="1" destOrd="0" presId="urn:microsoft.com/office/officeart/2005/8/layout/hierarchy2"/>
    <dgm:cxn modelId="{0FAEF12F-7DBA-4CC7-A34E-565D0B7F3147}" srcId="{07FE7CFA-A69C-4CC4-9E9F-3FFEEAD47845}" destId="{A5BB6020-D96A-4AF6-A578-04A3B25F6C8B}" srcOrd="0" destOrd="0" parTransId="{C8A66D1B-E849-46EB-8A0A-FB67F4C3D1BA}" sibTransId="{D0D40BC6-94F9-47C1-BEE4-740B46E98C50}"/>
    <dgm:cxn modelId="{B5CD4630-3F5B-47F5-8F41-6531858F4216}" type="presOf" srcId="{E55A3F5A-2191-4375-826D-7386CDDE8FBF}" destId="{CFC14907-3907-44E6-88C9-73BF207E7EAA}" srcOrd="0" destOrd="0" presId="urn:microsoft.com/office/officeart/2005/8/layout/hierarchy2"/>
    <dgm:cxn modelId="{97AC8432-CFA0-4281-B4E1-A063883DE7A0}" type="presOf" srcId="{F381D182-1A80-469F-9362-CFF8324127C5}" destId="{069D0A88-FEE1-4435-A5CD-B8C3A928FA8A}" srcOrd="0" destOrd="0" presId="urn:microsoft.com/office/officeart/2005/8/layout/hierarchy2"/>
    <dgm:cxn modelId="{2EB4FB33-2CBE-4C5B-AA84-02920B0B64D8}" type="presOf" srcId="{C8A66D1B-E849-46EB-8A0A-FB67F4C3D1BA}" destId="{AA3D0200-3041-4913-BBB8-F6FBB6A3A9E1}" srcOrd="0" destOrd="0" presId="urn:microsoft.com/office/officeart/2005/8/layout/hierarchy2"/>
    <dgm:cxn modelId="{BA5EA239-CAF3-407B-9770-F79D393AD4DC}" type="presOf" srcId="{5A5180E0-E79E-47AA-9C9F-89FD341D7312}" destId="{EBCF4816-D7E1-45D2-8C47-9003471CEDFA}" srcOrd="0" destOrd="0" presId="urn:microsoft.com/office/officeart/2005/8/layout/hierarchy2"/>
    <dgm:cxn modelId="{33128C3B-BFBB-45E6-85AA-45237FD586DC}" type="presOf" srcId="{0708801D-E481-40ED-B85C-BF4E51014BFA}" destId="{17B52898-437E-46E2-84E5-BDC7F42D598D}" srcOrd="0" destOrd="0" presId="urn:microsoft.com/office/officeart/2005/8/layout/hierarchy2"/>
    <dgm:cxn modelId="{F31DDA5B-6D55-4C0D-AD19-2AAE00D08229}" type="presOf" srcId="{0AB16704-AECF-433D-96CC-0EC17A98BAAB}" destId="{59D3FE63-BC20-4DF2-B758-F13A6D678FE3}" srcOrd="1" destOrd="0" presId="urn:microsoft.com/office/officeart/2005/8/layout/hierarchy2"/>
    <dgm:cxn modelId="{8F793648-96C2-4141-9DDA-DDA101469DCC}" type="presOf" srcId="{0AB16704-AECF-433D-96CC-0EC17A98BAAB}" destId="{C7FBF38F-CAA4-4ED0-8B1A-08D8547D7E8D}" srcOrd="0" destOrd="0" presId="urn:microsoft.com/office/officeart/2005/8/layout/hierarchy2"/>
    <dgm:cxn modelId="{8F098748-B7CB-49B2-B849-5E671EB4643F}" type="presOf" srcId="{F6C45F88-71E4-460C-A4FD-9183E8A9F306}" destId="{40F9C7A9-6FF1-4124-8864-6EA6C7DDA699}" srcOrd="0" destOrd="0" presId="urn:microsoft.com/office/officeart/2005/8/layout/hierarchy2"/>
    <dgm:cxn modelId="{F5B63B49-3E14-481E-8ED2-30454328252C}" type="presOf" srcId="{07FE7CFA-A69C-4CC4-9E9F-3FFEEAD47845}" destId="{B739AB98-2485-4D14-8917-D51ED7B57ABF}" srcOrd="0" destOrd="0" presId="urn:microsoft.com/office/officeart/2005/8/layout/hierarchy2"/>
    <dgm:cxn modelId="{8B791C4D-8DDC-456A-B2CA-6E4F9CD43292}" type="presOf" srcId="{D9470A9B-4024-4E37-BE33-986EE4944501}" destId="{D63EB859-5E4E-4586-9D7C-ECA38E758ECB}" srcOrd="0" destOrd="0" presId="urn:microsoft.com/office/officeart/2005/8/layout/hierarchy2"/>
    <dgm:cxn modelId="{6CA30954-32BD-4BF0-A5D4-E5E52E4132DF}" type="presOf" srcId="{A5BB6020-D96A-4AF6-A578-04A3B25F6C8B}" destId="{242084BC-9354-4296-98A1-1E65276F0627}" srcOrd="0" destOrd="0" presId="urn:microsoft.com/office/officeart/2005/8/layout/hierarchy2"/>
    <dgm:cxn modelId="{B639D157-95CC-478F-8A3A-C34807EBE91D}" type="presOf" srcId="{FF0CAE87-B041-496B-840A-4FFDD04A65E6}" destId="{6FAFCB54-E3B3-46AB-B8B8-85FFA722EAE9}" srcOrd="0" destOrd="0" presId="urn:microsoft.com/office/officeart/2005/8/layout/hierarchy2"/>
    <dgm:cxn modelId="{7AA7857A-BA15-44CF-83D5-1A092CA51E08}" type="presOf" srcId="{8C2123FD-9174-4A59-8982-AF6131BC0507}" destId="{E705059D-9077-4D31-865E-85A27670DD42}" srcOrd="0" destOrd="0" presId="urn:microsoft.com/office/officeart/2005/8/layout/hierarchy2"/>
    <dgm:cxn modelId="{A2222893-235C-451E-820A-A0DB47D0BF83}" type="presOf" srcId="{25BCA73C-183D-4B60-8B75-93F206C1A097}" destId="{A1171484-4A3B-45AF-98BC-319C7DA804C6}" srcOrd="0" destOrd="0" presId="urn:microsoft.com/office/officeart/2005/8/layout/hierarchy2"/>
    <dgm:cxn modelId="{158708A2-7BEA-41E3-B6BE-A3254BF4E77C}" type="presOf" srcId="{43E25DAE-4E7F-4595-BABE-B25AEFAB1D8B}" destId="{CA7A0FA5-8516-4322-B596-10C6D85D6380}" srcOrd="0" destOrd="0" presId="urn:microsoft.com/office/officeart/2005/8/layout/hierarchy2"/>
    <dgm:cxn modelId="{2842E2AA-770B-45CB-AA27-7100EC824383}" type="presOf" srcId="{7D3FAEB6-81CE-46F2-A16C-205CD496DCE9}" destId="{45209674-6C50-4922-A337-1A509821C6FE}" srcOrd="0" destOrd="0" presId="urn:microsoft.com/office/officeart/2005/8/layout/hierarchy2"/>
    <dgm:cxn modelId="{980DEAAA-F880-4490-B7BF-A5F33A1BA955}" type="presOf" srcId="{F6C45F88-71E4-460C-A4FD-9183E8A9F306}" destId="{8D1A8331-8764-4B89-AE90-67E24DDD5144}" srcOrd="1" destOrd="0" presId="urn:microsoft.com/office/officeart/2005/8/layout/hierarchy2"/>
    <dgm:cxn modelId="{189873B4-3296-4137-B04C-678CF9F387A1}" srcId="{FF0CAE87-B041-496B-840A-4FFDD04A65E6}" destId="{7D3FAEB6-81CE-46F2-A16C-205CD496DCE9}" srcOrd="1" destOrd="0" parTransId="{F031932A-5B40-40EA-944F-6EE005868E93}" sibTransId="{88914125-FD58-461E-97C9-FBFA1C3664E8}"/>
    <dgm:cxn modelId="{5AC021B8-F997-4807-B366-AC63A32F8AAE}" type="presOf" srcId="{4AA982C0-CEFE-42E3-95B8-474B12D213B1}" destId="{161BEFD6-E43B-47D6-B436-5B7892E40ADC}" srcOrd="0" destOrd="0" presId="urn:microsoft.com/office/officeart/2005/8/layout/hierarchy2"/>
    <dgm:cxn modelId="{A29F0FBB-E1D5-4119-B1A2-B49D0D2B33E7}" type="presOf" srcId="{7A85C741-7DCB-4DD4-8C10-A35DD3A9D9C3}" destId="{15F853A1-E20B-4F1A-BB8A-F92823F40FEA}" srcOrd="0" destOrd="0" presId="urn:microsoft.com/office/officeart/2005/8/layout/hierarchy2"/>
    <dgm:cxn modelId="{4C1F65BB-001A-4D2F-B7E1-64A5696BF392}" type="presOf" srcId="{D9470A9B-4024-4E37-BE33-986EE4944501}" destId="{3E008328-E236-4822-BF67-84AD4FB8F19C}" srcOrd="1" destOrd="0" presId="urn:microsoft.com/office/officeart/2005/8/layout/hierarchy2"/>
    <dgm:cxn modelId="{9F3B61BC-9A6B-43D0-9E49-ACAA8B371615}" srcId="{07FE7CFA-A69C-4CC4-9E9F-3FFEEAD47845}" destId="{43E25DAE-4E7F-4595-BABE-B25AEFAB1D8B}" srcOrd="1" destOrd="0" parTransId="{25BCA73C-183D-4B60-8B75-93F206C1A097}" sibTransId="{2088DF2D-F65D-4582-960B-172F820E1086}"/>
    <dgm:cxn modelId="{C98AF9BC-9599-4997-BC44-E42DCB2BCF29}" srcId="{F381D182-1A80-469F-9362-CFF8324127C5}" destId="{6D05EF25-9CDD-4307-8BA8-3CB27A670413}" srcOrd="1" destOrd="0" parTransId="{F6C45F88-71E4-460C-A4FD-9183E8A9F306}" sibTransId="{44BBCB35-7DBD-4933-B91B-B761329891E5}"/>
    <dgm:cxn modelId="{6939D2C5-B863-4286-9D4D-0AD42E3C4980}" srcId="{6D05EF25-9CDD-4307-8BA8-3CB27A670413}" destId="{E55A3F5A-2191-4375-826D-7386CDDE8FBF}" srcOrd="0" destOrd="0" parTransId="{4D88CFE7-C09A-4E04-B37B-DE5E0E91FF5B}" sibTransId="{854AD7D9-C4B5-4FC3-9B4F-E15893F1AD29}"/>
    <dgm:cxn modelId="{9D54FAC9-21C9-45BD-A86C-9346980A97CB}" type="presOf" srcId="{F031932A-5B40-40EA-944F-6EE005868E93}" destId="{BA69DF82-3FAF-4336-B101-4C8BDA93ECA1}" srcOrd="1" destOrd="0" presId="urn:microsoft.com/office/officeart/2005/8/layout/hierarchy2"/>
    <dgm:cxn modelId="{05F7E6CB-3535-484D-AF75-6B3738C1FB1D}" type="presOf" srcId="{F031932A-5B40-40EA-944F-6EE005868E93}" destId="{1536B74D-7039-4138-BAA4-2D74CF87F9BB}" srcOrd="0" destOrd="0" presId="urn:microsoft.com/office/officeart/2005/8/layout/hierarchy2"/>
    <dgm:cxn modelId="{591A3CD0-D552-46A7-A467-A13B46F22FE4}" type="presOf" srcId="{6D05EF25-9CDD-4307-8BA8-3CB27A670413}" destId="{E810A64C-B66C-443A-B86C-7FD468B7C528}" srcOrd="0" destOrd="0" presId="urn:microsoft.com/office/officeart/2005/8/layout/hierarchy2"/>
    <dgm:cxn modelId="{4A9EB8E1-622F-48CC-8CDE-EC9FB6C457C6}" type="presOf" srcId="{25BCA73C-183D-4B60-8B75-93F206C1A097}" destId="{58A64CF3-2384-46D2-BD28-773CB0AAE9C2}" srcOrd="1" destOrd="0" presId="urn:microsoft.com/office/officeart/2005/8/layout/hierarchy2"/>
    <dgm:cxn modelId="{1F2D1DE2-8363-4895-890A-9AC961D850B5}" type="presOf" srcId="{0708801D-E481-40ED-B85C-BF4E51014BFA}" destId="{3E7C37E2-812D-4EE1-BCB3-0B85C3D27FA3}" srcOrd="1" destOrd="0" presId="urn:microsoft.com/office/officeart/2005/8/layout/hierarchy2"/>
    <dgm:cxn modelId="{EB9D46E2-3080-44CC-9FF4-4B1B7D489DB1}" srcId="{FF0CAE87-B041-496B-840A-4FFDD04A65E6}" destId="{F381D182-1A80-469F-9362-CFF8324127C5}" srcOrd="0" destOrd="0" parTransId="{4AA982C0-CEFE-42E3-95B8-474B12D213B1}" sibTransId="{DD37FE7C-3385-4A0A-85BA-DCF0CB1F188A}"/>
    <dgm:cxn modelId="{A08439E8-520D-4794-9436-E69275BA9FA4}" type="presOf" srcId="{C8A66D1B-E849-46EB-8A0A-FB67F4C3D1BA}" destId="{1F8BF9CC-AD38-4E6B-9600-FD645AA00BBF}" srcOrd="1" destOrd="0" presId="urn:microsoft.com/office/officeart/2005/8/layout/hierarchy2"/>
    <dgm:cxn modelId="{8E7F2DEB-7FA8-4678-91E2-CF88427299BC}" type="presOf" srcId="{4D88CFE7-C09A-4E04-B37B-DE5E0E91FF5B}" destId="{8471FC93-DDE4-4C97-926F-E5B23481F1AE}" srcOrd="0" destOrd="0" presId="urn:microsoft.com/office/officeart/2005/8/layout/hierarchy2"/>
    <dgm:cxn modelId="{331FBBEF-4ACF-41B7-9A24-AAEAB9CF7626}" srcId="{5A5180E0-E79E-47AA-9C9F-89FD341D7312}" destId="{FF0CAE87-B041-496B-840A-4FFDD04A65E6}" srcOrd="0" destOrd="0" parTransId="{A4D85085-589D-4082-A9AE-16C5D3E0B54E}" sibTransId="{E44EA7C9-C20E-4D53-82D7-0B0864CD9926}"/>
    <dgm:cxn modelId="{F31FAAF3-154D-41B2-86DF-B98EBC69A22A}" srcId="{F381D182-1A80-469F-9362-CFF8324127C5}" destId="{07FE7CFA-A69C-4CC4-9E9F-3FFEEAD47845}" srcOrd="0" destOrd="0" parTransId="{D9470A9B-4024-4E37-BE33-986EE4944501}" sibTransId="{543D0474-30B8-4AF0-AB09-D06B0B8AE858}"/>
    <dgm:cxn modelId="{D87F16FA-DD27-4EC5-A3D0-B759038BFAF7}" type="presOf" srcId="{1BEB78FA-AD2D-4AF7-82F8-88427A49AE41}" destId="{69F10047-02E8-47B0-98FE-608EA537AF6F}" srcOrd="0" destOrd="0" presId="urn:microsoft.com/office/officeart/2005/8/layout/hierarchy2"/>
    <dgm:cxn modelId="{1F0F0EFE-5F7D-4575-885D-7EEE3731DE6C}" type="presOf" srcId="{4D88CFE7-C09A-4E04-B37B-DE5E0E91FF5B}" destId="{622290AB-36B7-4C9B-A03F-604C5B7433ED}" srcOrd="1" destOrd="0" presId="urn:microsoft.com/office/officeart/2005/8/layout/hierarchy2"/>
    <dgm:cxn modelId="{325B0FD7-C33E-4A38-B78B-6C062764D883}" type="presParOf" srcId="{EBCF4816-D7E1-45D2-8C47-9003471CEDFA}" destId="{ED611494-2CE1-4915-9A28-6904F5D1E5A5}" srcOrd="0" destOrd="0" presId="urn:microsoft.com/office/officeart/2005/8/layout/hierarchy2"/>
    <dgm:cxn modelId="{3EEBC319-3B36-44D3-945B-742D870D6B9D}" type="presParOf" srcId="{ED611494-2CE1-4915-9A28-6904F5D1E5A5}" destId="{6FAFCB54-E3B3-46AB-B8B8-85FFA722EAE9}" srcOrd="0" destOrd="0" presId="urn:microsoft.com/office/officeart/2005/8/layout/hierarchy2"/>
    <dgm:cxn modelId="{BE214602-372A-4A0D-8718-E9802ECC0FEC}" type="presParOf" srcId="{ED611494-2CE1-4915-9A28-6904F5D1E5A5}" destId="{CD06039B-BBE4-456A-A3E1-BE849234E206}" srcOrd="1" destOrd="0" presId="urn:microsoft.com/office/officeart/2005/8/layout/hierarchy2"/>
    <dgm:cxn modelId="{F05FB60E-F464-49C4-A886-D3550C541C70}" type="presParOf" srcId="{CD06039B-BBE4-456A-A3E1-BE849234E206}" destId="{161BEFD6-E43B-47D6-B436-5B7892E40ADC}" srcOrd="0" destOrd="0" presId="urn:microsoft.com/office/officeart/2005/8/layout/hierarchy2"/>
    <dgm:cxn modelId="{FDB74173-E78A-4287-963F-EEF9FBDA8E49}" type="presParOf" srcId="{161BEFD6-E43B-47D6-B436-5B7892E40ADC}" destId="{DBA278C2-251C-4C25-A3A3-EABB17B44969}" srcOrd="0" destOrd="0" presId="urn:microsoft.com/office/officeart/2005/8/layout/hierarchy2"/>
    <dgm:cxn modelId="{21D3A9A5-DCAA-47B2-B6BF-E7336B1B1830}" type="presParOf" srcId="{CD06039B-BBE4-456A-A3E1-BE849234E206}" destId="{81BADE8E-153C-4A41-9C49-A38A3781F937}" srcOrd="1" destOrd="0" presId="urn:microsoft.com/office/officeart/2005/8/layout/hierarchy2"/>
    <dgm:cxn modelId="{4D542E96-C16E-4FC6-A533-66DFE6595BB3}" type="presParOf" srcId="{81BADE8E-153C-4A41-9C49-A38A3781F937}" destId="{069D0A88-FEE1-4435-A5CD-B8C3A928FA8A}" srcOrd="0" destOrd="0" presId="urn:microsoft.com/office/officeart/2005/8/layout/hierarchy2"/>
    <dgm:cxn modelId="{AE05C1E0-D048-4984-BBDA-A0E3AD77D9C6}" type="presParOf" srcId="{81BADE8E-153C-4A41-9C49-A38A3781F937}" destId="{FFC3102A-780A-4982-9326-2675C474172A}" srcOrd="1" destOrd="0" presId="urn:microsoft.com/office/officeart/2005/8/layout/hierarchy2"/>
    <dgm:cxn modelId="{95051574-B60B-4D42-AB5F-BEF6C862F7A3}" type="presParOf" srcId="{FFC3102A-780A-4982-9326-2675C474172A}" destId="{D63EB859-5E4E-4586-9D7C-ECA38E758ECB}" srcOrd="0" destOrd="0" presId="urn:microsoft.com/office/officeart/2005/8/layout/hierarchy2"/>
    <dgm:cxn modelId="{D98B6AD2-430E-48DE-91B0-CD891B8E512A}" type="presParOf" srcId="{D63EB859-5E4E-4586-9D7C-ECA38E758ECB}" destId="{3E008328-E236-4822-BF67-84AD4FB8F19C}" srcOrd="0" destOrd="0" presId="urn:microsoft.com/office/officeart/2005/8/layout/hierarchy2"/>
    <dgm:cxn modelId="{A4F61D63-F8FF-49BF-A2D2-AD17AF02C942}" type="presParOf" srcId="{FFC3102A-780A-4982-9326-2675C474172A}" destId="{761693CD-90BF-42B2-8E4A-09500D2554EF}" srcOrd="1" destOrd="0" presId="urn:microsoft.com/office/officeart/2005/8/layout/hierarchy2"/>
    <dgm:cxn modelId="{7B39F49E-6589-45A2-9F0E-0AB0DD2D36B9}" type="presParOf" srcId="{761693CD-90BF-42B2-8E4A-09500D2554EF}" destId="{B739AB98-2485-4D14-8917-D51ED7B57ABF}" srcOrd="0" destOrd="0" presId="urn:microsoft.com/office/officeart/2005/8/layout/hierarchy2"/>
    <dgm:cxn modelId="{03202A7B-630F-4B3D-B682-F8655F6F6CC6}" type="presParOf" srcId="{761693CD-90BF-42B2-8E4A-09500D2554EF}" destId="{2D79781E-97CF-44CB-B641-D49B2A8D5D1D}" srcOrd="1" destOrd="0" presId="urn:microsoft.com/office/officeart/2005/8/layout/hierarchy2"/>
    <dgm:cxn modelId="{11935EC4-4E66-4186-A390-11B323A4F15D}" type="presParOf" srcId="{2D79781E-97CF-44CB-B641-D49B2A8D5D1D}" destId="{AA3D0200-3041-4913-BBB8-F6FBB6A3A9E1}" srcOrd="0" destOrd="0" presId="urn:microsoft.com/office/officeart/2005/8/layout/hierarchy2"/>
    <dgm:cxn modelId="{7596C974-B535-43A1-B2C1-589FE2DCF0BB}" type="presParOf" srcId="{AA3D0200-3041-4913-BBB8-F6FBB6A3A9E1}" destId="{1F8BF9CC-AD38-4E6B-9600-FD645AA00BBF}" srcOrd="0" destOrd="0" presId="urn:microsoft.com/office/officeart/2005/8/layout/hierarchy2"/>
    <dgm:cxn modelId="{001C00BB-6EA0-4A91-A03F-2A32C560CA40}" type="presParOf" srcId="{2D79781E-97CF-44CB-B641-D49B2A8D5D1D}" destId="{F54BB2A2-7F1F-4912-B19C-AC0BDEBB5A00}" srcOrd="1" destOrd="0" presId="urn:microsoft.com/office/officeart/2005/8/layout/hierarchy2"/>
    <dgm:cxn modelId="{144D6095-F54A-46AB-A510-FE94C7C04597}" type="presParOf" srcId="{F54BB2A2-7F1F-4912-B19C-AC0BDEBB5A00}" destId="{242084BC-9354-4296-98A1-1E65276F0627}" srcOrd="0" destOrd="0" presId="urn:microsoft.com/office/officeart/2005/8/layout/hierarchy2"/>
    <dgm:cxn modelId="{CE213552-90BA-4663-9F4E-0A91A8BB23AA}" type="presParOf" srcId="{F54BB2A2-7F1F-4912-B19C-AC0BDEBB5A00}" destId="{506A7D5B-2E2B-4DEE-A0CF-9B9A98BBEEE1}" srcOrd="1" destOrd="0" presId="urn:microsoft.com/office/officeart/2005/8/layout/hierarchy2"/>
    <dgm:cxn modelId="{21A0BBA2-62B6-4BF8-A8C0-89741054E12F}" type="presParOf" srcId="{2D79781E-97CF-44CB-B641-D49B2A8D5D1D}" destId="{A1171484-4A3B-45AF-98BC-319C7DA804C6}" srcOrd="2" destOrd="0" presId="urn:microsoft.com/office/officeart/2005/8/layout/hierarchy2"/>
    <dgm:cxn modelId="{09D0D0F8-7E71-45FA-ABE4-450505403721}" type="presParOf" srcId="{A1171484-4A3B-45AF-98BC-319C7DA804C6}" destId="{58A64CF3-2384-46D2-BD28-773CB0AAE9C2}" srcOrd="0" destOrd="0" presId="urn:microsoft.com/office/officeart/2005/8/layout/hierarchy2"/>
    <dgm:cxn modelId="{5A7F4BDB-33C9-4A15-BA2E-1DD573DE2249}" type="presParOf" srcId="{2D79781E-97CF-44CB-B641-D49B2A8D5D1D}" destId="{1ACA615A-AE3C-4F12-B10F-D9640D52E8C7}" srcOrd="3" destOrd="0" presId="urn:microsoft.com/office/officeart/2005/8/layout/hierarchy2"/>
    <dgm:cxn modelId="{B6823FA5-AE40-4319-B3DE-16FE58DF5911}" type="presParOf" srcId="{1ACA615A-AE3C-4F12-B10F-D9640D52E8C7}" destId="{CA7A0FA5-8516-4322-B596-10C6D85D6380}" srcOrd="0" destOrd="0" presId="urn:microsoft.com/office/officeart/2005/8/layout/hierarchy2"/>
    <dgm:cxn modelId="{485DF334-FBE2-4E8F-BBDB-1442210CAEBF}" type="presParOf" srcId="{1ACA615A-AE3C-4F12-B10F-D9640D52E8C7}" destId="{4F08A2D4-5DD3-46BA-BCE6-4DF2493E7AF1}" srcOrd="1" destOrd="0" presId="urn:microsoft.com/office/officeart/2005/8/layout/hierarchy2"/>
    <dgm:cxn modelId="{69686B29-3D40-4C16-B668-0B810F4E8ED0}" type="presParOf" srcId="{FFC3102A-780A-4982-9326-2675C474172A}" destId="{40F9C7A9-6FF1-4124-8864-6EA6C7DDA699}" srcOrd="2" destOrd="0" presId="urn:microsoft.com/office/officeart/2005/8/layout/hierarchy2"/>
    <dgm:cxn modelId="{63C5E2C9-48FB-4A8E-97AF-482DA3A4CDD6}" type="presParOf" srcId="{40F9C7A9-6FF1-4124-8864-6EA6C7DDA699}" destId="{8D1A8331-8764-4B89-AE90-67E24DDD5144}" srcOrd="0" destOrd="0" presId="urn:microsoft.com/office/officeart/2005/8/layout/hierarchy2"/>
    <dgm:cxn modelId="{B2F0CD51-075E-4F78-ACA7-BF6C6F0E43AA}" type="presParOf" srcId="{FFC3102A-780A-4982-9326-2675C474172A}" destId="{ADF16840-2CE4-41C5-9E9D-D20E33F2AB44}" srcOrd="3" destOrd="0" presId="urn:microsoft.com/office/officeart/2005/8/layout/hierarchy2"/>
    <dgm:cxn modelId="{D0622ACC-90C1-4D2A-B88E-DC7880147C5C}" type="presParOf" srcId="{ADF16840-2CE4-41C5-9E9D-D20E33F2AB44}" destId="{E810A64C-B66C-443A-B86C-7FD468B7C528}" srcOrd="0" destOrd="0" presId="urn:microsoft.com/office/officeart/2005/8/layout/hierarchy2"/>
    <dgm:cxn modelId="{9F2DA414-4975-4276-A3C2-0647EF236BCB}" type="presParOf" srcId="{ADF16840-2CE4-41C5-9E9D-D20E33F2AB44}" destId="{CE413018-6A87-4C07-BF25-22E941F81FD9}" srcOrd="1" destOrd="0" presId="urn:microsoft.com/office/officeart/2005/8/layout/hierarchy2"/>
    <dgm:cxn modelId="{1E415CB5-A293-4CFF-B7EC-481BBD1D3917}" type="presParOf" srcId="{CE413018-6A87-4C07-BF25-22E941F81FD9}" destId="{8471FC93-DDE4-4C97-926F-E5B23481F1AE}" srcOrd="0" destOrd="0" presId="urn:microsoft.com/office/officeart/2005/8/layout/hierarchy2"/>
    <dgm:cxn modelId="{F6540B06-378E-4D4C-93C7-897DCEBE95AF}" type="presParOf" srcId="{8471FC93-DDE4-4C97-926F-E5B23481F1AE}" destId="{622290AB-36B7-4C9B-A03F-604C5B7433ED}" srcOrd="0" destOrd="0" presId="urn:microsoft.com/office/officeart/2005/8/layout/hierarchy2"/>
    <dgm:cxn modelId="{4387D128-5900-4C29-BB00-C9FD9873D642}" type="presParOf" srcId="{CE413018-6A87-4C07-BF25-22E941F81FD9}" destId="{F2080B9B-851C-466F-8237-9BDB4EEE3BC2}" srcOrd="1" destOrd="0" presId="urn:microsoft.com/office/officeart/2005/8/layout/hierarchy2"/>
    <dgm:cxn modelId="{E36EFB17-4F1E-4B54-B391-74FF6F5A80A5}" type="presParOf" srcId="{F2080B9B-851C-466F-8237-9BDB4EEE3BC2}" destId="{CFC14907-3907-44E6-88C9-73BF207E7EAA}" srcOrd="0" destOrd="0" presId="urn:microsoft.com/office/officeart/2005/8/layout/hierarchy2"/>
    <dgm:cxn modelId="{1140A236-9D46-41EE-B4F6-F682DDDB18E4}" type="presParOf" srcId="{F2080B9B-851C-466F-8237-9BDB4EEE3BC2}" destId="{BF53953D-BB02-436D-AB19-445D14BFDACF}" srcOrd="1" destOrd="0" presId="urn:microsoft.com/office/officeart/2005/8/layout/hierarchy2"/>
    <dgm:cxn modelId="{6FD5B80C-7034-44D7-918B-51E138A30358}" type="presParOf" srcId="{CE413018-6A87-4C07-BF25-22E941F81FD9}" destId="{C7FBF38F-CAA4-4ED0-8B1A-08D8547D7E8D}" srcOrd="2" destOrd="0" presId="urn:microsoft.com/office/officeart/2005/8/layout/hierarchy2"/>
    <dgm:cxn modelId="{D5063C1F-479D-419C-961B-089000F7E54A}" type="presParOf" srcId="{C7FBF38F-CAA4-4ED0-8B1A-08D8547D7E8D}" destId="{59D3FE63-BC20-4DF2-B758-F13A6D678FE3}" srcOrd="0" destOrd="0" presId="urn:microsoft.com/office/officeart/2005/8/layout/hierarchy2"/>
    <dgm:cxn modelId="{486542C9-2057-4EBC-8EC6-D540B39023ED}" type="presParOf" srcId="{CE413018-6A87-4C07-BF25-22E941F81FD9}" destId="{D143DE5F-0C81-4726-890E-3D4332E0C58F}" srcOrd="3" destOrd="0" presId="urn:microsoft.com/office/officeart/2005/8/layout/hierarchy2"/>
    <dgm:cxn modelId="{96E2D5AE-D4CD-4921-88C3-C9374EEFDCB9}" type="presParOf" srcId="{D143DE5F-0C81-4726-890E-3D4332E0C58F}" destId="{0F744B11-EA49-4859-A3FA-16AB3DB21B40}" srcOrd="0" destOrd="0" presId="urn:microsoft.com/office/officeart/2005/8/layout/hierarchy2"/>
    <dgm:cxn modelId="{9571BC9C-F5EA-4B27-86BF-5C2311F32631}" type="presParOf" srcId="{D143DE5F-0C81-4726-890E-3D4332E0C58F}" destId="{3DCF2250-70CC-4960-9D0F-0A8A35937417}" srcOrd="1" destOrd="0" presId="urn:microsoft.com/office/officeart/2005/8/layout/hierarchy2"/>
    <dgm:cxn modelId="{87486D0D-D7B0-40F6-8788-82536725341D}" type="presParOf" srcId="{CD06039B-BBE4-456A-A3E1-BE849234E206}" destId="{1536B74D-7039-4138-BAA4-2D74CF87F9BB}" srcOrd="2" destOrd="0" presId="urn:microsoft.com/office/officeart/2005/8/layout/hierarchy2"/>
    <dgm:cxn modelId="{1BC0B5AB-7BF1-4D03-B75F-67B7EB6CE736}" type="presParOf" srcId="{1536B74D-7039-4138-BAA4-2D74CF87F9BB}" destId="{BA69DF82-3FAF-4336-B101-4C8BDA93ECA1}" srcOrd="0" destOrd="0" presId="urn:microsoft.com/office/officeart/2005/8/layout/hierarchy2"/>
    <dgm:cxn modelId="{0B35FA7D-3136-4B4E-A468-10D17D2B2CC0}" type="presParOf" srcId="{CD06039B-BBE4-456A-A3E1-BE849234E206}" destId="{1D09BC99-CE63-40C3-968D-9AE347EE6A4A}" srcOrd="3" destOrd="0" presId="urn:microsoft.com/office/officeart/2005/8/layout/hierarchy2"/>
    <dgm:cxn modelId="{8F86029D-1FB5-4F73-8A9A-D2D03866DE81}" type="presParOf" srcId="{1D09BC99-CE63-40C3-968D-9AE347EE6A4A}" destId="{45209674-6C50-4922-A337-1A509821C6FE}" srcOrd="0" destOrd="0" presId="urn:microsoft.com/office/officeart/2005/8/layout/hierarchy2"/>
    <dgm:cxn modelId="{3ADC8F4C-DC77-40FD-893B-B68E5D6595B2}" type="presParOf" srcId="{1D09BC99-CE63-40C3-968D-9AE347EE6A4A}" destId="{7D5EAB55-E8FD-4709-B919-00688715EBAB}" srcOrd="1" destOrd="0" presId="urn:microsoft.com/office/officeart/2005/8/layout/hierarchy2"/>
    <dgm:cxn modelId="{A7BF16A3-A7CC-44FA-80B5-E6669EBD2DD9}" type="presParOf" srcId="{7D5EAB55-E8FD-4709-B919-00688715EBAB}" destId="{17B52898-437E-46E2-84E5-BDC7F42D598D}" srcOrd="0" destOrd="0" presId="urn:microsoft.com/office/officeart/2005/8/layout/hierarchy2"/>
    <dgm:cxn modelId="{8F890BF1-2218-4C46-A9C1-65DAE6427BAC}" type="presParOf" srcId="{17B52898-437E-46E2-84E5-BDC7F42D598D}" destId="{3E7C37E2-812D-4EE1-BCB3-0B85C3D27FA3}" srcOrd="0" destOrd="0" presId="urn:microsoft.com/office/officeart/2005/8/layout/hierarchy2"/>
    <dgm:cxn modelId="{D8AE08C7-827B-4341-8B7C-4ED721E307A9}" type="presParOf" srcId="{7D5EAB55-E8FD-4709-B919-00688715EBAB}" destId="{D2CE49AF-4ACF-40C9-8293-CBEB1088B7C8}" srcOrd="1" destOrd="0" presId="urn:microsoft.com/office/officeart/2005/8/layout/hierarchy2"/>
    <dgm:cxn modelId="{7DB36A91-E840-46A3-8CFB-036E21A5D69A}" type="presParOf" srcId="{D2CE49AF-4ACF-40C9-8293-CBEB1088B7C8}" destId="{E705059D-9077-4D31-865E-85A27670DD42}" srcOrd="0" destOrd="0" presId="urn:microsoft.com/office/officeart/2005/8/layout/hierarchy2"/>
    <dgm:cxn modelId="{60632FBF-6936-4260-B373-D296EF7D46AA}" type="presParOf" srcId="{D2CE49AF-4ACF-40C9-8293-CBEB1088B7C8}" destId="{0241E375-0073-45B4-8FF6-4B6D51CE52C3}" srcOrd="1" destOrd="0" presId="urn:microsoft.com/office/officeart/2005/8/layout/hierarchy2"/>
    <dgm:cxn modelId="{E32B519F-6DED-432C-B9CC-93D81DBBE97F}" type="presParOf" srcId="{7D5EAB55-E8FD-4709-B919-00688715EBAB}" destId="{69F10047-02E8-47B0-98FE-608EA537AF6F}" srcOrd="2" destOrd="0" presId="urn:microsoft.com/office/officeart/2005/8/layout/hierarchy2"/>
    <dgm:cxn modelId="{98972775-519E-4188-8E6C-9C0E23230137}" type="presParOf" srcId="{69F10047-02E8-47B0-98FE-608EA537AF6F}" destId="{7ECE1F54-E1E4-4A5C-AB72-5D9209425E99}" srcOrd="0" destOrd="0" presId="urn:microsoft.com/office/officeart/2005/8/layout/hierarchy2"/>
    <dgm:cxn modelId="{30471F01-5A8A-4C11-90A5-1E4EBE34ABE5}" type="presParOf" srcId="{7D5EAB55-E8FD-4709-B919-00688715EBAB}" destId="{C291F519-BD82-4029-A0CA-F25A1F3D85AE}" srcOrd="3" destOrd="0" presId="urn:microsoft.com/office/officeart/2005/8/layout/hierarchy2"/>
    <dgm:cxn modelId="{B72DA7A3-8CCB-4AA3-AF1A-216A362C7621}" type="presParOf" srcId="{C291F519-BD82-4029-A0CA-F25A1F3D85AE}" destId="{15F853A1-E20B-4F1A-BB8A-F92823F40FEA}" srcOrd="0" destOrd="0" presId="urn:microsoft.com/office/officeart/2005/8/layout/hierarchy2"/>
    <dgm:cxn modelId="{89A6F920-939E-4EBC-BCE9-565EA7CACEE3}" type="presParOf" srcId="{C291F519-BD82-4029-A0CA-F25A1F3D85AE}" destId="{B7568C33-67B6-478E-8669-988179FDE6B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15048-96F6-47F4-96A1-D1AC02214682}">
      <dsp:nvSpPr>
        <dsp:cNvPr id="0" name=""/>
        <dsp:cNvSpPr/>
      </dsp:nvSpPr>
      <dsp:spPr>
        <a:xfrm>
          <a:off x="0" y="275169"/>
          <a:ext cx="5034616" cy="31466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07413-194D-443F-8F15-8145D54D3A2A}">
      <dsp:nvSpPr>
        <dsp:cNvPr id="0" name=""/>
        <dsp:cNvSpPr/>
      </dsp:nvSpPr>
      <dsp:spPr>
        <a:xfrm>
          <a:off x="495909" y="2615007"/>
          <a:ext cx="115796" cy="11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5A542-E137-42DA-8243-5B9D9E126CA2}">
      <dsp:nvSpPr>
        <dsp:cNvPr id="0" name=""/>
        <dsp:cNvSpPr/>
      </dsp:nvSpPr>
      <dsp:spPr>
        <a:xfrm>
          <a:off x="456170" y="2690654"/>
          <a:ext cx="860919" cy="74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58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Named</a:t>
          </a:r>
          <a:r>
            <a:rPr lang="cs-CZ" sz="1100" kern="1200" dirty="0"/>
            <a:t> </a:t>
          </a:r>
          <a:r>
            <a:rPr lang="cs-CZ" sz="1100" kern="1200" dirty="0" err="1"/>
            <a:t>variables</a:t>
          </a:r>
          <a:endParaRPr lang="en-GB" sz="1100" kern="1200" dirty="0"/>
        </a:p>
      </dsp:txBody>
      <dsp:txXfrm>
        <a:off x="456170" y="2690654"/>
        <a:ext cx="860919" cy="748899"/>
      </dsp:txXfrm>
    </dsp:sp>
    <dsp:sp modelId="{7F03DEDC-BF9E-40F4-A739-9DA176EE52AD}">
      <dsp:nvSpPr>
        <dsp:cNvPr id="0" name=""/>
        <dsp:cNvSpPr/>
      </dsp:nvSpPr>
      <dsp:spPr>
        <a:xfrm>
          <a:off x="1314034" y="1883099"/>
          <a:ext cx="201384" cy="201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88FC0-223C-4B22-9170-16769A16AA64}">
      <dsp:nvSpPr>
        <dsp:cNvPr id="0" name=""/>
        <dsp:cNvSpPr/>
      </dsp:nvSpPr>
      <dsp:spPr>
        <a:xfrm>
          <a:off x="1237116" y="2019282"/>
          <a:ext cx="1057269" cy="143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71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Named</a:t>
          </a:r>
          <a:r>
            <a:rPr lang="cs-CZ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+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Orderd</a:t>
          </a:r>
          <a:r>
            <a:rPr lang="cs-CZ" sz="1100" kern="1200" dirty="0"/>
            <a:t> </a:t>
          </a:r>
          <a:r>
            <a:rPr lang="cs-CZ" sz="1100" kern="1200" dirty="0" err="1"/>
            <a:t>variables</a:t>
          </a:r>
          <a:endParaRPr lang="en-GB" sz="1100" kern="1200" dirty="0"/>
        </a:p>
      </dsp:txBody>
      <dsp:txXfrm>
        <a:off x="1237116" y="2019282"/>
        <a:ext cx="1057269" cy="1438012"/>
      </dsp:txXfrm>
    </dsp:sp>
    <dsp:sp modelId="{F96518BA-F302-466F-AD2D-02DFAEBFE6EA}">
      <dsp:nvSpPr>
        <dsp:cNvPr id="0" name=""/>
        <dsp:cNvSpPr/>
      </dsp:nvSpPr>
      <dsp:spPr>
        <a:xfrm>
          <a:off x="2358717" y="1343766"/>
          <a:ext cx="266834" cy="266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69746-44FA-4662-AA5B-3F9FA05A4E39}">
      <dsp:nvSpPr>
        <dsp:cNvPr id="0" name=""/>
        <dsp:cNvSpPr/>
      </dsp:nvSpPr>
      <dsp:spPr>
        <a:xfrm>
          <a:off x="2314619" y="1521618"/>
          <a:ext cx="1057269" cy="194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39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Named</a:t>
          </a:r>
          <a:r>
            <a:rPr lang="cs-CZ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+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Orderd</a:t>
          </a:r>
          <a:r>
            <a:rPr lang="cs-CZ" sz="1100" kern="1200" dirty="0"/>
            <a:t> </a:t>
          </a:r>
          <a:r>
            <a:rPr lang="cs-CZ" sz="1100" kern="1200" dirty="0" err="1"/>
            <a:t>variables</a:t>
          </a:r>
          <a:r>
            <a:rPr lang="cs-CZ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+ </a:t>
          </a:r>
          <a:r>
            <a:rPr lang="cs-CZ" sz="1100" kern="1200" dirty="0" err="1"/>
            <a:t>Proportionate</a:t>
          </a:r>
          <a:r>
            <a:rPr lang="cs-CZ" sz="1100" kern="1200" dirty="0"/>
            <a:t> interval </a:t>
          </a:r>
          <a:r>
            <a:rPr lang="cs-CZ" sz="1100" kern="1200" dirty="0" err="1"/>
            <a:t>between</a:t>
          </a:r>
          <a:r>
            <a:rPr lang="cs-CZ" sz="1100" kern="1200" dirty="0"/>
            <a:t> </a:t>
          </a:r>
          <a:r>
            <a:rPr lang="cs-CZ" sz="1100" kern="1200" dirty="0" err="1"/>
            <a:t>variables</a:t>
          </a:r>
          <a:endParaRPr lang="en-GB" sz="1100" kern="1200" dirty="0"/>
        </a:p>
      </dsp:txBody>
      <dsp:txXfrm>
        <a:off x="2314619" y="1521618"/>
        <a:ext cx="1057269" cy="1944620"/>
      </dsp:txXfrm>
    </dsp:sp>
    <dsp:sp modelId="{E956DA46-1C93-4624-9F21-100E849279F1}">
      <dsp:nvSpPr>
        <dsp:cNvPr id="0" name=""/>
        <dsp:cNvSpPr/>
      </dsp:nvSpPr>
      <dsp:spPr>
        <a:xfrm>
          <a:off x="3496540" y="986938"/>
          <a:ext cx="357457" cy="357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266F6-0BB9-424B-B435-7ACD003CA48E}">
      <dsp:nvSpPr>
        <dsp:cNvPr id="0" name=""/>
        <dsp:cNvSpPr/>
      </dsp:nvSpPr>
      <dsp:spPr>
        <a:xfrm>
          <a:off x="3488851" y="1245669"/>
          <a:ext cx="1057269" cy="2256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09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Named</a:t>
          </a:r>
          <a:r>
            <a:rPr lang="cs-CZ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+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Orderd</a:t>
          </a:r>
          <a:r>
            <a:rPr lang="cs-CZ" sz="1100" kern="1200" dirty="0"/>
            <a:t> </a:t>
          </a:r>
          <a:r>
            <a:rPr lang="cs-CZ" sz="1100" kern="1200" dirty="0" err="1"/>
            <a:t>variables</a:t>
          </a:r>
          <a:r>
            <a:rPr lang="cs-CZ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+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Proportionate</a:t>
          </a:r>
          <a:r>
            <a:rPr lang="cs-CZ" sz="1100" kern="1200" dirty="0"/>
            <a:t> interval </a:t>
          </a:r>
          <a:r>
            <a:rPr lang="cs-CZ" sz="1100" kern="1200" dirty="0" err="1"/>
            <a:t>between</a:t>
          </a:r>
          <a:r>
            <a:rPr lang="cs-CZ" sz="1100" kern="1200" dirty="0"/>
            <a:t> </a:t>
          </a:r>
          <a:r>
            <a:rPr lang="cs-CZ" sz="1100" kern="1200" dirty="0" err="1"/>
            <a:t>variables</a:t>
          </a:r>
          <a:r>
            <a:rPr lang="cs-CZ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+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 err="1"/>
            <a:t>Absolute</a:t>
          </a:r>
          <a:r>
            <a:rPr lang="cs-CZ" sz="1100" kern="1200" dirty="0"/>
            <a:t> </a:t>
          </a:r>
          <a:r>
            <a:rPr lang="cs-CZ" sz="1100" kern="1200" dirty="0" err="1"/>
            <a:t>zero</a:t>
          </a:r>
          <a:endParaRPr lang="en-GB" sz="1100" kern="1200" dirty="0"/>
        </a:p>
      </dsp:txBody>
      <dsp:txXfrm>
        <a:off x="3488851" y="1245669"/>
        <a:ext cx="1057269" cy="2256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FCB54-E3B3-46AB-B8B8-85FFA722EAE9}">
      <dsp:nvSpPr>
        <dsp:cNvPr id="0" name=""/>
        <dsp:cNvSpPr/>
      </dsp:nvSpPr>
      <dsp:spPr>
        <a:xfrm>
          <a:off x="388519" y="1896661"/>
          <a:ext cx="1198905" cy="5994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GB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ypes</a:t>
          </a:r>
          <a:r>
            <a:rPr lang="en-GB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variables</a:t>
          </a:r>
        </a:p>
      </dsp:txBody>
      <dsp:txXfrm>
        <a:off x="406076" y="1914218"/>
        <a:ext cx="1163791" cy="564338"/>
      </dsp:txXfrm>
    </dsp:sp>
    <dsp:sp modelId="{161BEFD6-E43B-47D6-B436-5B7892E40ADC}">
      <dsp:nvSpPr>
        <dsp:cNvPr id="0" name=""/>
        <dsp:cNvSpPr/>
      </dsp:nvSpPr>
      <dsp:spPr>
        <a:xfrm rot="17945813">
          <a:off x="1334121" y="1750963"/>
          <a:ext cx="986169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86169" y="1456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2551" y="1740877"/>
        <a:ext cx="49308" cy="49308"/>
      </dsp:txXfrm>
    </dsp:sp>
    <dsp:sp modelId="{069D0A88-FEE1-4435-A5CD-B8C3A928FA8A}">
      <dsp:nvSpPr>
        <dsp:cNvPr id="0" name=""/>
        <dsp:cNvSpPr/>
      </dsp:nvSpPr>
      <dsp:spPr>
        <a:xfrm>
          <a:off x="2066986" y="1034948"/>
          <a:ext cx="1198905" cy="5994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</a:t>
          </a:r>
          <a:r>
            <a:rPr lang="en-GB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ualitative</a:t>
          </a:r>
          <a:r>
            <a:rPr lang="en-GB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variable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(categorical, </a:t>
          </a: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words</a:t>
          </a:r>
          <a:r>
            <a:rPr lang="en-GB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084543" y="1052505"/>
        <a:ext cx="1163791" cy="564338"/>
      </dsp:txXfrm>
    </dsp:sp>
    <dsp:sp modelId="{D63EB859-5E4E-4586-9D7C-ECA38E758ECB}">
      <dsp:nvSpPr>
        <dsp:cNvPr id="0" name=""/>
        <dsp:cNvSpPr/>
      </dsp:nvSpPr>
      <dsp:spPr>
        <a:xfrm rot="18289469">
          <a:off x="3085788" y="975421"/>
          <a:ext cx="83976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839768" y="14567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4679" y="968995"/>
        <a:ext cx="41988" cy="41988"/>
      </dsp:txXfrm>
    </dsp:sp>
    <dsp:sp modelId="{B739AB98-2485-4D14-8917-D51ED7B57ABF}">
      <dsp:nvSpPr>
        <dsp:cNvPr id="0" name=""/>
        <dsp:cNvSpPr/>
      </dsp:nvSpPr>
      <dsp:spPr>
        <a:xfrm>
          <a:off x="3745454" y="345578"/>
          <a:ext cx="1198905" cy="599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GB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ivision</a:t>
          </a:r>
          <a:r>
            <a:rPr lang="en-GB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according to the possibility of </a:t>
          </a:r>
          <a:r>
            <a:rPr lang="en-GB" sz="1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arrangement</a:t>
          </a:r>
        </a:p>
      </dsp:txBody>
      <dsp:txXfrm>
        <a:off x="3763011" y="363135"/>
        <a:ext cx="1163791" cy="564338"/>
      </dsp:txXfrm>
    </dsp:sp>
    <dsp:sp modelId="{AA3D0200-3041-4913-BBB8-F6FBB6A3A9E1}">
      <dsp:nvSpPr>
        <dsp:cNvPr id="0" name=""/>
        <dsp:cNvSpPr/>
      </dsp:nvSpPr>
      <dsp:spPr>
        <a:xfrm rot="19457599">
          <a:off x="4888849" y="458393"/>
          <a:ext cx="5905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90582" y="14567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9376" y="458197"/>
        <a:ext cx="29529" cy="29529"/>
      </dsp:txXfrm>
    </dsp:sp>
    <dsp:sp modelId="{242084BC-9354-4296-98A1-1E65276F0627}">
      <dsp:nvSpPr>
        <dsp:cNvPr id="0" name=""/>
        <dsp:cNvSpPr/>
      </dsp:nvSpPr>
      <dsp:spPr>
        <a:xfrm>
          <a:off x="5423921" y="892"/>
          <a:ext cx="1936855" cy="599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Nominal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cs-CZ" sz="1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cannot</a:t>
          </a:r>
          <a:r>
            <a:rPr lang="cs-CZ" sz="1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by </a:t>
          </a:r>
          <a:r>
            <a:rPr lang="cs-CZ" sz="1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order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478" y="18449"/>
        <a:ext cx="1901741" cy="564338"/>
      </dsp:txXfrm>
    </dsp:sp>
    <dsp:sp modelId="{A1171484-4A3B-45AF-98BC-319C7DA804C6}">
      <dsp:nvSpPr>
        <dsp:cNvPr id="0" name=""/>
        <dsp:cNvSpPr/>
      </dsp:nvSpPr>
      <dsp:spPr>
        <a:xfrm rot="2142401">
          <a:off x="4888849" y="803079"/>
          <a:ext cx="5905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90582" y="14567"/>
              </a:lnTo>
            </a:path>
          </a:pathLst>
        </a:custGeom>
        <a:noFill/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9376" y="802882"/>
        <a:ext cx="29529" cy="29529"/>
      </dsp:txXfrm>
    </dsp:sp>
    <dsp:sp modelId="{CA7A0FA5-8516-4322-B596-10C6D85D6380}">
      <dsp:nvSpPr>
        <dsp:cNvPr id="0" name=""/>
        <dsp:cNvSpPr/>
      </dsp:nvSpPr>
      <dsp:spPr>
        <a:xfrm>
          <a:off x="5423921" y="690263"/>
          <a:ext cx="1936855" cy="599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Ordinal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cs-CZ" sz="1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can</a:t>
          </a:r>
          <a:r>
            <a:rPr lang="cs-CZ" sz="1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by </a:t>
          </a:r>
          <a:r>
            <a:rPr lang="cs-CZ" sz="10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order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478" y="707820"/>
        <a:ext cx="1901741" cy="564338"/>
      </dsp:txXfrm>
    </dsp:sp>
    <dsp:sp modelId="{40F9C7A9-6FF1-4124-8864-6EA6C7DDA699}">
      <dsp:nvSpPr>
        <dsp:cNvPr id="0" name=""/>
        <dsp:cNvSpPr/>
      </dsp:nvSpPr>
      <dsp:spPr>
        <a:xfrm rot="3310531">
          <a:off x="3085788" y="1664792"/>
          <a:ext cx="839768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839768" y="14567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4679" y="1658366"/>
        <a:ext cx="41988" cy="41988"/>
      </dsp:txXfrm>
    </dsp:sp>
    <dsp:sp modelId="{E810A64C-B66C-443A-B86C-7FD468B7C528}">
      <dsp:nvSpPr>
        <dsp:cNvPr id="0" name=""/>
        <dsp:cNvSpPr/>
      </dsp:nvSpPr>
      <dsp:spPr>
        <a:xfrm>
          <a:off x="3745454" y="1724319"/>
          <a:ext cx="1198905" cy="599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Division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according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 </a:t>
          </a:r>
          <a:r>
            <a:rPr lang="en-GB" sz="1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number of categories</a:t>
          </a:r>
        </a:p>
      </dsp:txBody>
      <dsp:txXfrm>
        <a:off x="3763011" y="1741876"/>
        <a:ext cx="1163791" cy="564338"/>
      </dsp:txXfrm>
    </dsp:sp>
    <dsp:sp modelId="{8471FC93-DDE4-4C97-926F-E5B23481F1AE}">
      <dsp:nvSpPr>
        <dsp:cNvPr id="0" name=""/>
        <dsp:cNvSpPr/>
      </dsp:nvSpPr>
      <dsp:spPr>
        <a:xfrm rot="19457599">
          <a:off x="4888849" y="1837135"/>
          <a:ext cx="5905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90582" y="14567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9376" y="1836938"/>
        <a:ext cx="29529" cy="29529"/>
      </dsp:txXfrm>
    </dsp:sp>
    <dsp:sp modelId="{CFC14907-3907-44E6-88C9-73BF207E7EAA}">
      <dsp:nvSpPr>
        <dsp:cNvPr id="0" name=""/>
        <dsp:cNvSpPr/>
      </dsp:nvSpPr>
      <dsp:spPr>
        <a:xfrm>
          <a:off x="5423921" y="1379634"/>
          <a:ext cx="1445352" cy="599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GB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ichotomous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(2 variant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478" y="1397191"/>
        <a:ext cx="1410238" cy="564338"/>
      </dsp:txXfrm>
    </dsp:sp>
    <dsp:sp modelId="{C7FBF38F-CAA4-4ED0-8B1A-08D8547D7E8D}">
      <dsp:nvSpPr>
        <dsp:cNvPr id="0" name=""/>
        <dsp:cNvSpPr/>
      </dsp:nvSpPr>
      <dsp:spPr>
        <a:xfrm rot="2142401">
          <a:off x="4888849" y="2181820"/>
          <a:ext cx="5905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90582" y="14567"/>
              </a:lnTo>
            </a:path>
          </a:pathLst>
        </a:custGeom>
        <a:noFill/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9376" y="2181623"/>
        <a:ext cx="29529" cy="29529"/>
      </dsp:txXfrm>
    </dsp:sp>
    <dsp:sp modelId="{0F744B11-EA49-4859-A3FA-16AB3DB21B40}">
      <dsp:nvSpPr>
        <dsp:cNvPr id="0" name=""/>
        <dsp:cNvSpPr/>
      </dsp:nvSpPr>
      <dsp:spPr>
        <a:xfrm>
          <a:off x="5423921" y="2069004"/>
          <a:ext cx="1445352" cy="599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GB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ultiples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0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(&gt; 2 variant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478" y="2086561"/>
        <a:ext cx="1410238" cy="564338"/>
      </dsp:txXfrm>
    </dsp:sp>
    <dsp:sp modelId="{1536B74D-7039-4138-BAA4-2D74CF87F9BB}">
      <dsp:nvSpPr>
        <dsp:cNvPr id="0" name=""/>
        <dsp:cNvSpPr/>
      </dsp:nvSpPr>
      <dsp:spPr>
        <a:xfrm rot="3654187">
          <a:off x="1334121" y="2612677"/>
          <a:ext cx="986169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986169" y="1456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2551" y="2602590"/>
        <a:ext cx="49308" cy="49308"/>
      </dsp:txXfrm>
    </dsp:sp>
    <dsp:sp modelId="{45209674-6C50-4922-A337-1A509821C6FE}">
      <dsp:nvSpPr>
        <dsp:cNvPr id="0" name=""/>
        <dsp:cNvSpPr/>
      </dsp:nvSpPr>
      <dsp:spPr>
        <a:xfrm>
          <a:off x="2066986" y="2758375"/>
          <a:ext cx="1198905" cy="5994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Quantitative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variables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GB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numerical, numbers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GB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4543" y="2775932"/>
        <a:ext cx="1163791" cy="564338"/>
      </dsp:txXfrm>
    </dsp:sp>
    <dsp:sp modelId="{17B52898-437E-46E2-84E5-BDC7F42D598D}">
      <dsp:nvSpPr>
        <dsp:cNvPr id="0" name=""/>
        <dsp:cNvSpPr/>
      </dsp:nvSpPr>
      <dsp:spPr>
        <a:xfrm rot="19457599">
          <a:off x="3210382" y="2871191"/>
          <a:ext cx="5905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90582" y="14567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0908" y="2870994"/>
        <a:ext cx="29529" cy="29529"/>
      </dsp:txXfrm>
    </dsp:sp>
    <dsp:sp modelId="{E705059D-9077-4D31-865E-85A27670DD42}">
      <dsp:nvSpPr>
        <dsp:cNvPr id="0" name=""/>
        <dsp:cNvSpPr/>
      </dsp:nvSpPr>
      <dsp:spPr>
        <a:xfrm>
          <a:off x="3745454" y="2413689"/>
          <a:ext cx="1198905" cy="599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Discrete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</a:t>
          </a:r>
          <a:endParaRPr lang="en-GB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3011" y="2431246"/>
        <a:ext cx="1163791" cy="564338"/>
      </dsp:txXfrm>
    </dsp:sp>
    <dsp:sp modelId="{69F10047-02E8-47B0-98FE-608EA537AF6F}">
      <dsp:nvSpPr>
        <dsp:cNvPr id="0" name=""/>
        <dsp:cNvSpPr/>
      </dsp:nvSpPr>
      <dsp:spPr>
        <a:xfrm rot="2142401">
          <a:off x="3210382" y="3215876"/>
          <a:ext cx="590582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90582" y="14567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0908" y="3215679"/>
        <a:ext cx="29529" cy="29529"/>
      </dsp:txXfrm>
    </dsp:sp>
    <dsp:sp modelId="{15F853A1-E20B-4F1A-BB8A-F92823F40FEA}">
      <dsp:nvSpPr>
        <dsp:cNvPr id="0" name=""/>
        <dsp:cNvSpPr/>
      </dsp:nvSpPr>
      <dsp:spPr>
        <a:xfrm>
          <a:off x="3745454" y="3103060"/>
          <a:ext cx="1198905" cy="599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Continous</a:t>
          </a:r>
          <a:r>
            <a:rPr lang="cs-CZ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variable</a:t>
          </a:r>
          <a:endParaRPr lang="en-GB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3011" y="3120617"/>
        <a:ext cx="1163791" cy="564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594FA3E9-A570-344F-AFBA-6509B20E7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1A4E83E8-8BF6-1345-B2D8-441D52677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C294E3F-454D-3C4C-BC74-F8C0C6A1F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3CE2FCEE-A829-9948-B92F-9D402A0A1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3C0FEDDD-9FDE-FA4D-8665-CC97FF4D1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FE1B2C31-E71E-2549-9156-9ED905C3B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43AA7BE2-2938-B24B-82A7-0BF3501BF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1273252D-B47B-5E43-AB05-8946638D24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F3BE74-B142-E946-9D44-23045C911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9441E868-6742-E445-A659-503004260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327143-B68E-044F-8747-54BAF9BBD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5EBD27E-EFBB-CD4D-A330-D456EB8C7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FAA1C60-F71F-D34B-A0DA-63D2DF79C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BBF9FA0-0628-B44C-82DF-D5C69B0F9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FF2F50C1-200E-494E-B7DF-012CE9295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846E6AB3-2DF2-0E45-BB4D-CBB212F22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sjointedthinking.jeffhughes.ca/2011/05/the-null-hypothesi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the-importance-of-sampling-methods-in-research-desig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amp-approve-rubber-pass-reject-2114884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failure2neutralize.blogspot.com/2011/08/targeting-targets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ku.it/why-data-aware-primary-storage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pf.org/2019/10/15/fpf-receives-grant-to-design-ethical-review-process-for-research-access-to-corporate-data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22696"/>
            <a:ext cx="11361600" cy="698497"/>
          </a:xfrm>
        </p:spPr>
        <p:txBody>
          <a:bodyPr/>
          <a:lstStyle/>
          <a:p>
            <a:pPr algn="r"/>
            <a:r>
              <a:rPr lang="cs-CZ" i="1" dirty="0"/>
              <a:t>In </a:t>
            </a:r>
            <a:r>
              <a:rPr lang="cs-CZ" i="1" dirty="0" err="1"/>
              <a:t>Sports</a:t>
            </a:r>
            <a:r>
              <a:rPr lang="cs-CZ" i="1" dirty="0"/>
              <a:t> </a:t>
            </a:r>
            <a:r>
              <a:rPr lang="cs-CZ" i="1" dirty="0" err="1"/>
              <a:t>Sciences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Research Hypotheses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Hypotheses are statements that relate to the existence of the relationship between variables or prediction of defined variables using other variables (Zháněl, 2014)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hypothesis the research in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unfoucussed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 is </a:t>
            </a:r>
            <a:r>
              <a:rPr lang="en-GB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necesarry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link between theory and investigation</a:t>
            </a: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7195430-BDA0-4ED7-AA6A-33FCC1E392F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 of hypothesis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 and studies (literature research)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 (from own practice / experience)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Intuition (less then theory and observation)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Culture (</a:t>
            </a:r>
            <a:r>
              <a:rPr lang="en-GB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beliefs of social, ethnic or age group)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trend (possible future experience)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7D0A78-B344-4A31-8462-DF2F62DEC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1280" y="4031065"/>
            <a:ext cx="57721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3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Research Hypotheses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Types of research hypotheses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hypothesis 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not very specific, they can be easily modified, used with insufficient data; example: Chocolates before training ensures maximum performance</a:t>
            </a: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hypothesis 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variable can be situation, event, organization, person, group, object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 hypothesis (describes relationship – positive, negative or casual – between two variables) example: Children from higher incomes families spend more times at leisure physical activities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Formalised hypothesis (cause and effect relationship between independent and dependent variable) example: If families have higher incomes, than they spend more money on leisure physical activities</a:t>
            </a: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7195430-BDA0-4ED7-AA6A-33FCC1E392F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5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Null hypothesis 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en-GB" sz="15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predicts that there is no relationship between two variables;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5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hypothesis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</a:t>
            </a:r>
            <a:r>
              <a:rPr lang="en-GB" sz="15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/H</a:t>
            </a:r>
            <a:r>
              <a:rPr lang="en-GB" sz="15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the opposite statement than H</a:t>
            </a:r>
            <a:r>
              <a:rPr lang="en-GB" sz="15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For acceptance of H</a:t>
            </a:r>
            <a:r>
              <a:rPr lang="en-GB" sz="15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lang="en-GB" sz="15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must be rejected first.</a:t>
            </a:r>
          </a:p>
          <a:p>
            <a:pPr marL="594900" lvl="1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Directional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tailed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test)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hypothesis in which we can predict effect (positive/negative) of one variable on others. Example: Girls are more flexible than boys</a:t>
            </a:r>
          </a:p>
          <a:p>
            <a:pPr marL="594900" lvl="1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Non-directional 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tailed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test) 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hypothesis in which we cannot predict effect, but stat a relationship between variables (we do not know what kind of difference); example: there will be a difference in the performance of experimental and control groups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A555A2-CF9A-477C-BB6E-44644DE874D0}"/>
              </a:ext>
            </a:extLst>
          </p:cNvPr>
          <p:cNvSpPr txBox="1"/>
          <p:nvPr/>
        </p:nvSpPr>
        <p:spPr>
          <a:xfrm>
            <a:off x="9039781" y="5573086"/>
            <a:ext cx="2922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(Zháněl, 2014; Cauvery et al., 2010)</a:t>
            </a:r>
          </a:p>
        </p:txBody>
      </p:sp>
    </p:spTree>
    <p:extLst>
      <p:ext uri="{BB962C8B-B14F-4D97-AF65-F5344CB8AC3E}">
        <p14:creationId xmlns:p14="http://schemas.microsoft.com/office/powerpoint/2010/main" val="95141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Research Hypotheses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Rejecting the null hypothesis</a:t>
            </a:r>
          </a:p>
        </p:txBody>
      </p:sp>
      <p:graphicFrame>
        <p:nvGraphicFramePr>
          <p:cNvPr id="8" name="Tabulka 9">
            <a:extLst>
              <a:ext uri="{FF2B5EF4-FFF2-40B4-BE49-F238E27FC236}">
                <a16:creationId xmlns:a16="http://schemas.microsoft.com/office/drawing/2014/main" id="{CCA6CEF1-52C7-4AED-8F3B-D2562E8A4A16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2901423912"/>
              </p:ext>
            </p:extLst>
          </p:nvPr>
        </p:nvGraphicFramePr>
        <p:xfrm>
          <a:off x="5693606" y="1732280"/>
          <a:ext cx="6372000" cy="4412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574">
                  <a:extLst>
                    <a:ext uri="{9D8B030D-6E8A-4147-A177-3AD203B41FA5}">
                      <a16:colId xmlns:a16="http://schemas.microsoft.com/office/drawing/2014/main" val="1219985348"/>
                    </a:ext>
                  </a:extLst>
                </a:gridCol>
                <a:gridCol w="1073521">
                  <a:extLst>
                    <a:ext uri="{9D8B030D-6E8A-4147-A177-3AD203B41FA5}">
                      <a16:colId xmlns:a16="http://schemas.microsoft.com/office/drawing/2014/main" val="1270994025"/>
                    </a:ext>
                  </a:extLst>
                </a:gridCol>
                <a:gridCol w="2127941">
                  <a:extLst>
                    <a:ext uri="{9D8B030D-6E8A-4147-A177-3AD203B41FA5}">
                      <a16:colId xmlns:a16="http://schemas.microsoft.com/office/drawing/2014/main" val="3779012999"/>
                    </a:ext>
                  </a:extLst>
                </a:gridCol>
                <a:gridCol w="2183964">
                  <a:extLst>
                    <a:ext uri="{9D8B030D-6E8A-4147-A177-3AD203B41FA5}">
                      <a16:colId xmlns:a16="http://schemas.microsoft.com/office/drawing/2014/main" val="3048446500"/>
                    </a:ext>
                  </a:extLst>
                </a:gridCol>
              </a:tblGrid>
              <a:tr h="722839">
                <a:tc rowSpan="2"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Actual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Value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 (reality)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508517"/>
                  </a:ext>
                </a:extLst>
              </a:tr>
              <a:tr h="722839">
                <a:tc gridSpan="2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Positive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103835"/>
                  </a:ext>
                </a:extLst>
              </a:tr>
              <a:tr h="1420675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Conclusion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from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hypothesis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 test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Positive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Positive</a:t>
                      </a:r>
                      <a:r>
                        <a:rPr lang="cs-CZ" dirty="0"/>
                        <a:t> </a:t>
                      </a:r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Positive</a:t>
                      </a:r>
                      <a:r>
                        <a:rPr lang="cs-CZ" dirty="0"/>
                        <a:t> == TRUE Positive (</a:t>
                      </a:r>
                      <a:r>
                        <a:rPr lang="cs-CZ" dirty="0" err="1"/>
                        <a:t>Power</a:t>
                      </a:r>
                      <a:r>
                        <a:rPr lang="cs-CZ" dirty="0"/>
                        <a:t>, 1 – </a:t>
                      </a:r>
                      <a:r>
                        <a:rPr lang="cs-CZ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dirty="0"/>
                        <a:t>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Negative</a:t>
                      </a:r>
                      <a:r>
                        <a:rPr lang="cs-CZ" dirty="0"/>
                        <a:t> 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Positive</a:t>
                      </a:r>
                      <a:r>
                        <a:rPr lang="cs-CZ" dirty="0"/>
                        <a:t> == </a:t>
                      </a:r>
                      <a:r>
                        <a:rPr lang="cs-CZ" b="1" u="sng" dirty="0"/>
                        <a:t>FALSE Positive</a:t>
                      </a:r>
                      <a:r>
                        <a:rPr lang="cs-CZ" b="1" u="none" dirty="0"/>
                        <a:t>, </a:t>
                      </a:r>
                      <a:r>
                        <a:rPr lang="cs-CZ" b="0" i="1" u="none" dirty="0"/>
                        <a:t>Type I </a:t>
                      </a:r>
                      <a:r>
                        <a:rPr lang="cs-CZ" b="0" i="1" u="none" dirty="0" err="1"/>
                        <a:t>Error</a:t>
                      </a:r>
                      <a:r>
                        <a:rPr lang="cs-CZ" b="0" i="1" u="none" dirty="0"/>
                        <a:t> (</a:t>
                      </a:r>
                      <a:r>
                        <a:rPr lang="cs-CZ" b="0" i="1" u="none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b="0" i="1" u="none" dirty="0"/>
                        <a:t>)</a:t>
                      </a:r>
                      <a:endParaRPr lang="en-GB" b="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240744"/>
                  </a:ext>
                </a:extLst>
              </a:tr>
              <a:tr h="15461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Negative</a:t>
                      </a:r>
                      <a:endParaRPr lang="en-GB" sz="17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Positive</a:t>
                      </a:r>
                      <a:r>
                        <a:rPr lang="cs-CZ" dirty="0"/>
                        <a:t> 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Negative</a:t>
                      </a:r>
                      <a:r>
                        <a:rPr lang="cs-CZ" dirty="0"/>
                        <a:t> == </a:t>
                      </a:r>
                      <a:r>
                        <a:rPr lang="cs-CZ" b="1" u="sng" dirty="0"/>
                        <a:t>FALSE Negative</a:t>
                      </a:r>
                      <a:r>
                        <a:rPr lang="cs-CZ" b="0" u="none" dirty="0"/>
                        <a:t> </a:t>
                      </a:r>
                      <a:r>
                        <a:rPr lang="cs-CZ" b="0" i="1" u="none" dirty="0"/>
                        <a:t>Type II </a:t>
                      </a:r>
                      <a:r>
                        <a:rPr lang="cs-CZ" b="0" i="1" u="none" dirty="0" err="1"/>
                        <a:t>Error</a:t>
                      </a:r>
                      <a:r>
                        <a:rPr lang="cs-CZ" b="0" i="1" u="none" dirty="0"/>
                        <a:t> (</a:t>
                      </a:r>
                      <a:r>
                        <a:rPr lang="cs-CZ" b="0" i="1" u="none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b="0" i="1" u="none" dirty="0"/>
                        <a:t>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Negative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Negative</a:t>
                      </a:r>
                      <a:r>
                        <a:rPr lang="cs-CZ" dirty="0"/>
                        <a:t> == TRUE Negative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275798"/>
                  </a:ext>
                </a:extLst>
              </a:tr>
            </a:tbl>
          </a:graphicData>
        </a:graphic>
      </p:graphicFrame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38F2A11A-4056-4135-A738-52DB7E8082FF}"/>
              </a:ext>
            </a:extLst>
          </p:cNvPr>
          <p:cNvPicPr>
            <a:picLocks noGrp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243806" y="1793875"/>
            <a:ext cx="3811588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3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Research Hypotheses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Rejecting the null hypothesis</a:t>
            </a:r>
          </a:p>
        </p:txBody>
      </p:sp>
      <p:graphicFrame>
        <p:nvGraphicFramePr>
          <p:cNvPr id="8" name="Tabulka 9">
            <a:extLst>
              <a:ext uri="{FF2B5EF4-FFF2-40B4-BE49-F238E27FC236}">
                <a16:creationId xmlns:a16="http://schemas.microsoft.com/office/drawing/2014/main" id="{CCA6CEF1-52C7-4AED-8F3B-D2562E8A4A16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674878202"/>
              </p:ext>
            </p:extLst>
          </p:nvPr>
        </p:nvGraphicFramePr>
        <p:xfrm>
          <a:off x="5693606" y="1732280"/>
          <a:ext cx="6372000" cy="4412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574">
                  <a:extLst>
                    <a:ext uri="{9D8B030D-6E8A-4147-A177-3AD203B41FA5}">
                      <a16:colId xmlns:a16="http://schemas.microsoft.com/office/drawing/2014/main" val="1219985348"/>
                    </a:ext>
                  </a:extLst>
                </a:gridCol>
                <a:gridCol w="1073521">
                  <a:extLst>
                    <a:ext uri="{9D8B030D-6E8A-4147-A177-3AD203B41FA5}">
                      <a16:colId xmlns:a16="http://schemas.microsoft.com/office/drawing/2014/main" val="1270994025"/>
                    </a:ext>
                  </a:extLst>
                </a:gridCol>
                <a:gridCol w="2127941">
                  <a:extLst>
                    <a:ext uri="{9D8B030D-6E8A-4147-A177-3AD203B41FA5}">
                      <a16:colId xmlns:a16="http://schemas.microsoft.com/office/drawing/2014/main" val="3779012999"/>
                    </a:ext>
                  </a:extLst>
                </a:gridCol>
                <a:gridCol w="2183964">
                  <a:extLst>
                    <a:ext uri="{9D8B030D-6E8A-4147-A177-3AD203B41FA5}">
                      <a16:colId xmlns:a16="http://schemas.microsoft.com/office/drawing/2014/main" val="3048446500"/>
                    </a:ext>
                  </a:extLst>
                </a:gridCol>
              </a:tblGrid>
              <a:tr h="722839">
                <a:tc rowSpan="2"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Actual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rgbClr val="FF0000"/>
                          </a:solidFill>
                        </a:rPr>
                        <a:t>Value</a:t>
                      </a:r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 (reality)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508517"/>
                  </a:ext>
                </a:extLst>
              </a:tr>
              <a:tr h="722839">
                <a:tc gridSpan="2" v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Positive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Negative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103835"/>
                  </a:ext>
                </a:extLst>
              </a:tr>
              <a:tr h="1420675">
                <a:tc rowSpan="2"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Conclusion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from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hypothesis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 test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Positive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Positive</a:t>
                      </a:r>
                      <a:r>
                        <a:rPr lang="cs-CZ" dirty="0"/>
                        <a:t> </a:t>
                      </a:r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Positive</a:t>
                      </a:r>
                      <a:r>
                        <a:rPr lang="cs-CZ" dirty="0"/>
                        <a:t> == TRUE Positive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Negative</a:t>
                      </a:r>
                      <a:r>
                        <a:rPr lang="cs-CZ" dirty="0"/>
                        <a:t> 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Positive</a:t>
                      </a:r>
                      <a:r>
                        <a:rPr lang="cs-CZ" dirty="0"/>
                        <a:t> == </a:t>
                      </a:r>
                      <a:r>
                        <a:rPr lang="cs-CZ" b="1" u="sng" dirty="0"/>
                        <a:t>FALSE Positive</a:t>
                      </a:r>
                      <a:r>
                        <a:rPr lang="cs-CZ" b="1" u="none" dirty="0"/>
                        <a:t>, </a:t>
                      </a:r>
                      <a:r>
                        <a:rPr lang="cs-CZ" b="0" i="1" u="none" dirty="0"/>
                        <a:t>Type I </a:t>
                      </a:r>
                      <a:r>
                        <a:rPr lang="cs-CZ" b="0" i="1" u="none" dirty="0" err="1"/>
                        <a:t>Error</a:t>
                      </a:r>
                      <a:r>
                        <a:rPr lang="cs-CZ" b="0" i="1" u="none" dirty="0"/>
                        <a:t> (</a:t>
                      </a:r>
                      <a:r>
                        <a:rPr lang="cs-CZ" b="0" i="1" u="none" dirty="0"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cs-CZ" b="0" i="1" u="none" dirty="0"/>
                        <a:t>)</a:t>
                      </a:r>
                      <a:endParaRPr lang="en-GB" b="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240744"/>
                  </a:ext>
                </a:extLst>
              </a:tr>
              <a:tr h="154610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Negative</a:t>
                      </a:r>
                      <a:endParaRPr lang="en-GB" sz="17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Positive</a:t>
                      </a:r>
                      <a:r>
                        <a:rPr lang="cs-CZ" dirty="0"/>
                        <a:t> </a:t>
                      </a:r>
                      <a:r>
                        <a:rPr lang="cs-CZ" dirty="0">
                          <a:solidFill>
                            <a:schemeClr val="tx2"/>
                          </a:solidFill>
                        </a:rPr>
                        <a:t>Negative</a:t>
                      </a:r>
                      <a:r>
                        <a:rPr lang="cs-CZ" dirty="0"/>
                        <a:t> == </a:t>
                      </a:r>
                      <a:r>
                        <a:rPr lang="cs-CZ" b="1" u="sng" dirty="0"/>
                        <a:t>FALSE Negative</a:t>
                      </a:r>
                      <a:r>
                        <a:rPr lang="cs-CZ" b="0" u="none" dirty="0"/>
                        <a:t> </a:t>
                      </a:r>
                      <a:r>
                        <a:rPr lang="cs-CZ" b="0" i="1" u="none" dirty="0"/>
                        <a:t>Type II </a:t>
                      </a:r>
                      <a:r>
                        <a:rPr lang="cs-CZ" b="0" i="1" u="none" dirty="0" err="1"/>
                        <a:t>Error</a:t>
                      </a:r>
                      <a:r>
                        <a:rPr lang="cs-CZ" b="0" i="1" u="none" dirty="0"/>
                        <a:t> (</a:t>
                      </a:r>
                      <a:r>
                        <a:rPr lang="cs-CZ" b="0" i="1" u="none" dirty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cs-CZ" b="0" i="1" u="none" dirty="0"/>
                        <a:t>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Negative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>
                          <a:solidFill>
                            <a:schemeClr val="tx2"/>
                          </a:solidFill>
                        </a:rPr>
                        <a:t>Negative</a:t>
                      </a:r>
                      <a:r>
                        <a:rPr lang="cs-CZ" dirty="0"/>
                        <a:t> == TRUE Negative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275798"/>
                  </a:ext>
                </a:extLst>
              </a:tr>
            </a:tbl>
          </a:graphicData>
        </a:graphic>
      </p:graphicFrame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38F2A11A-4056-4135-A738-52DB7E8082FF}"/>
              </a:ext>
            </a:extLst>
          </p:cNvPr>
          <p:cNvPicPr>
            <a:picLocks noGrp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243806" y="1793875"/>
            <a:ext cx="3811588" cy="3811588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4FB12A42-DF77-4E98-AC35-BED3D690764E}"/>
              </a:ext>
            </a:extLst>
          </p:cNvPr>
          <p:cNvPicPr/>
          <p:nvPr/>
        </p:nvPicPr>
        <p:blipFill rotWithShape="1">
          <a:blip r:embed="rId3"/>
          <a:srcRect r="50000"/>
          <a:stretch/>
        </p:blipFill>
        <p:spPr>
          <a:xfrm>
            <a:off x="10012496" y="3164510"/>
            <a:ext cx="1908000" cy="1548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D282937B-2B79-4A10-98FD-760A68121192}"/>
              </a:ext>
            </a:extLst>
          </p:cNvPr>
          <p:cNvPicPr/>
          <p:nvPr/>
        </p:nvPicPr>
        <p:blipFill rotWithShape="1">
          <a:blip r:embed="rId3"/>
          <a:srcRect l="50000"/>
          <a:stretch/>
        </p:blipFill>
        <p:spPr>
          <a:xfrm>
            <a:off x="7804604" y="4638370"/>
            <a:ext cx="1908000" cy="15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AD6F101-7EB1-4730-A7BC-89B2BF70F8E0}"/>
              </a:ext>
            </a:extLst>
          </p:cNvPr>
          <p:cNvSpPr txBox="1"/>
          <p:nvPr/>
        </p:nvSpPr>
        <p:spPr>
          <a:xfrm>
            <a:off x="7818498" y="3536237"/>
            <a:ext cx="1944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>
                <a:solidFill>
                  <a:srgbClr val="5AC8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endParaRPr lang="en-GB" sz="2800" dirty="0" err="1">
              <a:solidFill>
                <a:srgbClr val="5AC8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AB99163-CE1E-4313-86A6-FC6467CDF718}"/>
              </a:ext>
            </a:extLst>
          </p:cNvPr>
          <p:cNvSpPr txBox="1"/>
          <p:nvPr/>
        </p:nvSpPr>
        <p:spPr>
          <a:xfrm>
            <a:off x="9976496" y="5063842"/>
            <a:ext cx="1944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err="1">
                <a:solidFill>
                  <a:srgbClr val="5AC8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endParaRPr lang="en-GB" sz="2800" dirty="0" err="1">
              <a:solidFill>
                <a:srgbClr val="5AC8A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26BC32E-DC30-4201-A44D-F84C5BD6CDC4}"/>
              </a:ext>
            </a:extLst>
          </p:cNvPr>
          <p:cNvCxnSpPr>
            <a:cxnSpLocks/>
          </p:cNvCxnSpPr>
          <p:nvPr/>
        </p:nvCxnSpPr>
        <p:spPr bwMode="auto">
          <a:xfrm flipH="1">
            <a:off x="2944396" y="4881704"/>
            <a:ext cx="4962882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CF665BBB-6E72-48B6-84C7-BF6E09B5B0F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59946" y="4367814"/>
            <a:ext cx="6541330" cy="3446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66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Research Hypotheses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Rejecting the null hypothesis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3FB74530-3CAD-422E-B00B-4578884A0A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5995" y="2017095"/>
            <a:ext cx="5950117" cy="41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study of the total population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not possible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it is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impracticable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practical limitation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factors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are usually operative in the situation, stand in the way of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studying the total population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Sampling is the process of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selecting a few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 sample) from a bigger group (the sampling population) to become the basis for estimating or predicting the prevalence of an unknown piece of information, situation, or outcome regarding the bigger group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7195430-BDA0-4ED7-AA6A-33FCC1E392F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Basically we have two types 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sample: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andom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sample</a:t>
            </a:r>
            <a:endParaRPr lang="cs-CZ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on-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random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sample</a:t>
            </a:r>
            <a:endParaRPr lang="en-GB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1626822-7DFA-47FF-A36B-EE769E55B880}"/>
              </a:ext>
            </a:extLst>
          </p:cNvPr>
          <p:cNvSpPr txBox="1"/>
          <p:nvPr/>
        </p:nvSpPr>
        <p:spPr>
          <a:xfrm>
            <a:off x="6904141" y="6249167"/>
            <a:ext cx="3914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(Singh, 2006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Kumar, 2011)</a:t>
            </a:r>
            <a:endParaRPr lang="en-GB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6BC9C4-AE30-4998-882C-4E26B2C99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29" r="746" b="3243"/>
          <a:stretch/>
        </p:blipFill>
        <p:spPr>
          <a:xfrm>
            <a:off x="7267509" y="3233824"/>
            <a:ext cx="3092732" cy="23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580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ál 33">
            <a:extLst>
              <a:ext uri="{FF2B5EF4-FFF2-40B4-BE49-F238E27FC236}">
                <a16:creationId xmlns:a16="http://schemas.microsoft.com/office/drawing/2014/main" id="{5CC7947F-5D6C-45DF-BA03-8814923A834C}"/>
              </a:ext>
            </a:extLst>
          </p:cNvPr>
          <p:cNvSpPr/>
          <p:nvPr/>
        </p:nvSpPr>
        <p:spPr bwMode="auto">
          <a:xfrm>
            <a:off x="6804207" y="2473399"/>
            <a:ext cx="1218251" cy="117555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+mn-lt"/>
            </a:endParaRP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BB293D76-048A-4387-8E0D-DEE1CF350496}"/>
              </a:ext>
            </a:extLst>
          </p:cNvPr>
          <p:cNvCxnSpPr>
            <a:cxnSpLocks/>
            <a:stCxn id="26" idx="4"/>
            <a:endCxn id="27" idx="4"/>
          </p:cNvCxnSpPr>
          <p:nvPr/>
        </p:nvCxnSpPr>
        <p:spPr bwMode="auto">
          <a:xfrm>
            <a:off x="7621474" y="3472451"/>
            <a:ext cx="1560997" cy="2273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B9096349-94FE-4B61-B2F2-DF3E79ED1A38}"/>
              </a:ext>
            </a:extLst>
          </p:cNvPr>
          <p:cNvCxnSpPr>
            <a:cxnSpLocks/>
            <a:stCxn id="26" idx="0"/>
            <a:endCxn id="27" idx="0"/>
          </p:cNvCxnSpPr>
          <p:nvPr/>
        </p:nvCxnSpPr>
        <p:spPr bwMode="auto">
          <a:xfrm flipV="1">
            <a:off x="7621474" y="2838654"/>
            <a:ext cx="1560997" cy="41779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0A52D91C-5A08-4644-AB2E-377FCE486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261" y="3262872"/>
            <a:ext cx="5219998" cy="178405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81E6F68-1102-4669-8CC4-012B0146C679}"/>
              </a:ext>
            </a:extLst>
          </p:cNvPr>
          <p:cNvSpPr/>
          <p:nvPr/>
        </p:nvSpPr>
        <p:spPr bwMode="auto">
          <a:xfrm>
            <a:off x="7063133" y="4653637"/>
            <a:ext cx="843379" cy="861134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+mn-lt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024E3A4-16E4-4C5B-8DB5-2F386E3BB764}"/>
              </a:ext>
            </a:extLst>
          </p:cNvPr>
          <p:cNvSpPr/>
          <p:nvPr/>
        </p:nvSpPr>
        <p:spPr bwMode="auto">
          <a:xfrm>
            <a:off x="8523501" y="4653637"/>
            <a:ext cx="843379" cy="861134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+mn-lt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6FE74F-F5FF-4114-8132-842D3F673B25}"/>
              </a:ext>
            </a:extLst>
          </p:cNvPr>
          <p:cNvCxnSpPr>
            <a:cxnSpLocks/>
            <a:stCxn id="8" idx="0"/>
            <a:endCxn id="14" idx="0"/>
          </p:cNvCxnSpPr>
          <p:nvPr/>
        </p:nvCxnSpPr>
        <p:spPr bwMode="auto">
          <a:xfrm>
            <a:off x="7484823" y="4653637"/>
            <a:ext cx="146036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8EA40A35-2E05-4A77-BF26-B9DD4B31B790}"/>
              </a:ext>
            </a:extLst>
          </p:cNvPr>
          <p:cNvCxnSpPr>
            <a:cxnSpLocks/>
            <a:stCxn id="8" idx="4"/>
            <a:endCxn id="14" idx="4"/>
          </p:cNvCxnSpPr>
          <p:nvPr/>
        </p:nvCxnSpPr>
        <p:spPr bwMode="auto">
          <a:xfrm>
            <a:off x="7484823" y="5514771"/>
            <a:ext cx="146036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7E7B7B6-7DBA-43D4-85C9-22294B40B4CD}"/>
              </a:ext>
            </a:extLst>
          </p:cNvPr>
          <p:cNvSpPr txBox="1"/>
          <p:nvPr/>
        </p:nvSpPr>
        <p:spPr>
          <a:xfrm>
            <a:off x="9274854" y="5037435"/>
            <a:ext cx="250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Sameple</a:t>
            </a:r>
            <a:endPara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9ED27C7-17FA-45D1-87E6-160ED7C6EDE7}"/>
              </a:ext>
            </a:extLst>
          </p:cNvPr>
          <p:cNvSpPr txBox="1"/>
          <p:nvPr/>
        </p:nvSpPr>
        <p:spPr>
          <a:xfrm>
            <a:off x="5642704" y="2316699"/>
            <a:ext cx="1381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ADAB518B-27CC-4180-B8A4-83A7650E7546}"/>
              </a:ext>
            </a:extLst>
          </p:cNvPr>
          <p:cNvSpPr/>
          <p:nvPr/>
        </p:nvSpPr>
        <p:spPr bwMode="auto">
          <a:xfrm>
            <a:off x="7513474" y="3256451"/>
            <a:ext cx="216000" cy="216000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+mn-lt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E1C0F26D-C213-464E-B33C-B6C60B14507A}"/>
              </a:ext>
            </a:extLst>
          </p:cNvPr>
          <p:cNvSpPr/>
          <p:nvPr/>
        </p:nvSpPr>
        <p:spPr bwMode="auto">
          <a:xfrm>
            <a:off x="8760781" y="2838654"/>
            <a:ext cx="843379" cy="861134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+mn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E68D295-ABDE-462F-B32A-3A45116735DF}"/>
              </a:ext>
            </a:extLst>
          </p:cNvPr>
          <p:cNvSpPr txBox="1"/>
          <p:nvPr/>
        </p:nvSpPr>
        <p:spPr>
          <a:xfrm>
            <a:off x="9493194" y="3248971"/>
            <a:ext cx="250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96457E9A-6D31-46E6-B3E3-5E549228A592}"/>
              </a:ext>
            </a:extLst>
          </p:cNvPr>
          <p:cNvSpPr/>
          <p:nvPr/>
        </p:nvSpPr>
        <p:spPr bwMode="auto">
          <a:xfrm>
            <a:off x="5424256" y="1669002"/>
            <a:ext cx="2636637" cy="2530285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latin typeface="+mn-lt"/>
            </a:endParaRP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133F978E-9CF5-4AC9-B4B9-DE9818F4198C}"/>
              </a:ext>
            </a:extLst>
          </p:cNvPr>
          <p:cNvSpPr txBox="1"/>
          <p:nvPr/>
        </p:nvSpPr>
        <p:spPr>
          <a:xfrm>
            <a:off x="4792574" y="1636155"/>
            <a:ext cx="138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en-GB" sz="20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3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5918" y="6228000"/>
            <a:ext cx="7920000" cy="252000"/>
          </a:xfrm>
        </p:spPr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Statistical Analysis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analysis is the science of collecting data and uncovering patterns and trends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2DDD04-24E2-437B-A11A-C80B17A2F6FF}"/>
              </a:ext>
            </a:extLst>
          </p:cNvPr>
          <p:cNvSpPr txBox="1"/>
          <p:nvPr/>
        </p:nvSpPr>
        <p:spPr>
          <a:xfrm>
            <a:off x="1236266" y="5105402"/>
            <a:ext cx="9719468" cy="3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you </a:t>
            </a:r>
            <a:r>
              <a:rPr lang="en-GB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cannot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accept H</a:t>
            </a:r>
            <a:r>
              <a:rPr lang="en-GB" sz="16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(only 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reject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fail to reject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rejecting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cs-CZ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cs-CZ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sz="16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34A864FF-0478-48DF-BC53-AAB04BF36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3954" y="2037321"/>
            <a:ext cx="8484093" cy="28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6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 of a Good Test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Reliability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Usability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consistency, dependence or trust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reliability is the consistency with which a test yields the same result in measuring whatever it does measure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5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xample</a:t>
            </a:r>
            <a:r>
              <a:rPr lang="en-GB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If after first test mean score is 80, and after one week we used same test on same sample and the mean score is: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 = test provided stable and dependent results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 = test results are not consistent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2: </a:t>
            </a:r>
            <a:r>
              <a:rPr lang="en-GB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two different teachers will evaluate the same test results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7195430-BDA0-4ED7-AA6A-33FCC1E392F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reliability testing methods:</a:t>
            </a:r>
          </a:p>
          <a:p>
            <a:pPr marL="4909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Test-retest method (the same test over time)</a:t>
            </a:r>
          </a:p>
          <a:p>
            <a:pPr marL="4909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Interrater method (the same test conducted by different people)</a:t>
            </a:r>
          </a:p>
          <a:p>
            <a:pPr marL="4909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Parallel forms method (different version of a test which are designed to be equivalent)</a:t>
            </a:r>
          </a:p>
          <a:p>
            <a:pPr marL="4909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Split-half method (same test divides into two equivalent values)</a:t>
            </a:r>
          </a:p>
          <a:p>
            <a:pPr marL="490950" indent="-285750" algn="just">
              <a:lnSpc>
                <a:spcPct val="100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Internal consistency method (correlation between multiple items in a test that are intended to measure the same construct)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 of determining reliability </a:t>
            </a:r>
          </a:p>
          <a:p>
            <a:pPr marL="594900" indent="-34290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Intraclass Correlation Coefficient 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(ICC) - defines a measure's ability to discriminate among subjects</a:t>
            </a:r>
          </a:p>
          <a:p>
            <a:pPr marL="594900" indent="-34290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Error of Measurement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(SEM) - quantifies error in the same units as the original measurement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964FC5D-3EE0-4722-AF88-5DF6C2EFBF26}"/>
              </a:ext>
            </a:extLst>
          </p:cNvPr>
          <p:cNvSpPr txBox="1"/>
          <p:nvPr/>
        </p:nvSpPr>
        <p:spPr>
          <a:xfrm>
            <a:off x="7793816" y="5630679"/>
            <a:ext cx="3977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(Gronlund and Linn, 1995;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Frisbie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1991)</a:t>
            </a:r>
          </a:p>
        </p:txBody>
      </p:sp>
    </p:spTree>
    <p:extLst>
      <p:ext uri="{BB962C8B-B14F-4D97-AF65-F5344CB8AC3E}">
        <p14:creationId xmlns:p14="http://schemas.microsoft.com/office/powerpoint/2010/main" val="116448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 of a Good Test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Reliability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Usability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means to what extent the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measures that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what the test maker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intends to measure</a:t>
            </a:r>
            <a:endParaRPr lang="cs-CZ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means 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truthfulness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a test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Validity do not have different types. It is a unitary concept, based on various types of evidence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FEBB159-0009-4943-8C00-D5EBD05B0C97}"/>
              </a:ext>
            </a:extLst>
          </p:cNvPr>
          <p:cNvSpPr txBox="1"/>
          <p:nvPr/>
        </p:nvSpPr>
        <p:spPr>
          <a:xfrm>
            <a:off x="2609623" y="6968858"/>
            <a:ext cx="4155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://failure2neutralize.blogspot.com/2011/08/targeting-targets.html"/>
              </a:rPr>
              <a:t>Tato fotka</a:t>
            </a:r>
            <a:r>
              <a:rPr lang="en-GB" sz="900"/>
              <a:t> od autora Neznámý autor s licencí </a:t>
            </a:r>
            <a:r>
              <a:rPr lang="en-GB" sz="900">
                <a:hlinkClick r:id="rId3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55A41AF-AF01-4727-BCD9-A106785CE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8154428" y="3677398"/>
            <a:ext cx="2159756" cy="2124211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CB458392-8EB6-459D-A5A2-E3A95F5F157F}"/>
              </a:ext>
            </a:extLst>
          </p:cNvPr>
          <p:cNvSpPr txBox="1"/>
          <p:nvPr/>
        </p:nvSpPr>
        <p:spPr>
          <a:xfrm>
            <a:off x="347297" y="6946468"/>
            <a:ext cx="4155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://failure2neutralize.blogspot.com/2011/08/targeting-targets.html"/>
              </a:rPr>
              <a:t>Tato fotka</a:t>
            </a:r>
            <a:r>
              <a:rPr lang="en-GB" sz="900"/>
              <a:t> od autora Neznámý autor s licencí </a:t>
            </a:r>
            <a:r>
              <a:rPr lang="en-GB" sz="900">
                <a:hlinkClick r:id="rId3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CEAE460-ABDE-49B5-9E4E-BE32239C2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5910632" y="3677398"/>
            <a:ext cx="2159756" cy="212421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5925870-89B0-4374-BDE7-D83D539DE06F}"/>
              </a:ext>
            </a:extLst>
          </p:cNvPr>
          <p:cNvSpPr txBox="1"/>
          <p:nvPr/>
        </p:nvSpPr>
        <p:spPr>
          <a:xfrm>
            <a:off x="-1896499" y="6946468"/>
            <a:ext cx="4155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://failure2neutralize.blogspot.com/2011/08/targeting-targets.html"/>
              </a:rPr>
              <a:t>Tato fotka</a:t>
            </a:r>
            <a:r>
              <a:rPr lang="en-GB" sz="900"/>
              <a:t> od autora Neznámý autor s licencí </a:t>
            </a:r>
            <a:r>
              <a:rPr lang="en-GB" sz="900">
                <a:hlinkClick r:id="rId3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E7E30CCB-85BF-4FE5-9587-E47A6C84F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3725526" y="3677147"/>
            <a:ext cx="2159756" cy="2124211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3C03178E-85FC-4786-A283-901A1B6467B5}"/>
              </a:ext>
            </a:extLst>
          </p:cNvPr>
          <p:cNvSpPr txBox="1"/>
          <p:nvPr/>
        </p:nvSpPr>
        <p:spPr>
          <a:xfrm>
            <a:off x="-4097647" y="6946217"/>
            <a:ext cx="4155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://failure2neutralize.blogspot.com/2011/08/targeting-targets.html"/>
              </a:rPr>
              <a:t>Tato fotka</a:t>
            </a:r>
            <a:r>
              <a:rPr lang="en-GB" sz="900"/>
              <a:t> od autora Neznámý autor s licencí </a:t>
            </a:r>
            <a:r>
              <a:rPr lang="en-GB" sz="900">
                <a:hlinkClick r:id="rId3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66FD57EA-3BA3-40B7-A4FE-C651D5CE5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1510506" y="3669712"/>
            <a:ext cx="2159756" cy="2124211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C8011C72-78C4-448F-B239-211D9976E6D4}"/>
              </a:ext>
            </a:extLst>
          </p:cNvPr>
          <p:cNvSpPr txBox="1"/>
          <p:nvPr/>
        </p:nvSpPr>
        <p:spPr>
          <a:xfrm>
            <a:off x="-6312667" y="6938782"/>
            <a:ext cx="4155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2" tooltip="http://failure2neutralize.blogspot.com/2011/08/targeting-targets.html"/>
              </a:rPr>
              <a:t>Tato fotka</a:t>
            </a:r>
            <a:r>
              <a:rPr lang="en-GB" sz="900"/>
              <a:t> od autora Neznámý autor s licencí </a:t>
            </a:r>
            <a:r>
              <a:rPr lang="en-GB" sz="900">
                <a:hlinkClick r:id="rId3" tooltip="https://creativecommons.org/licenses/by-nc-sa/3.0/"/>
              </a:rPr>
              <a:t>CC BY-SA-NC</a:t>
            </a:r>
            <a:endParaRPr lang="en-GB" sz="90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47F87F1C-E7CB-450E-A21F-B525BE71ED60}"/>
              </a:ext>
            </a:extLst>
          </p:cNvPr>
          <p:cNvSpPr/>
          <p:nvPr/>
        </p:nvSpPr>
        <p:spPr bwMode="auto">
          <a:xfrm>
            <a:off x="2405798" y="456833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75FB8F14-5D67-4D1F-9714-3B0926C0377C}"/>
              </a:ext>
            </a:extLst>
          </p:cNvPr>
          <p:cNvSpPr/>
          <p:nvPr/>
        </p:nvSpPr>
        <p:spPr bwMode="auto">
          <a:xfrm>
            <a:off x="2567434" y="467455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1DAD3892-B25F-4541-9491-D1C9AA33D4FF}"/>
              </a:ext>
            </a:extLst>
          </p:cNvPr>
          <p:cNvSpPr/>
          <p:nvPr/>
        </p:nvSpPr>
        <p:spPr bwMode="auto">
          <a:xfrm>
            <a:off x="2378091" y="482695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DBA3B177-5C7C-4935-B798-D886F721BBAD}"/>
              </a:ext>
            </a:extLst>
          </p:cNvPr>
          <p:cNvSpPr/>
          <p:nvPr/>
        </p:nvSpPr>
        <p:spPr bwMode="auto">
          <a:xfrm>
            <a:off x="2618235" y="482695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353737F6-0368-4120-8D63-8E185F2C0D5A}"/>
              </a:ext>
            </a:extLst>
          </p:cNvPr>
          <p:cNvSpPr/>
          <p:nvPr/>
        </p:nvSpPr>
        <p:spPr bwMode="auto">
          <a:xfrm>
            <a:off x="2581289" y="456834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EB277C4D-5327-439A-955F-A886C001028D}"/>
              </a:ext>
            </a:extLst>
          </p:cNvPr>
          <p:cNvSpPr/>
          <p:nvPr/>
        </p:nvSpPr>
        <p:spPr bwMode="auto">
          <a:xfrm>
            <a:off x="2442746" y="4734593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634C18D6-B1AE-4FCD-895C-A09B5E366727}"/>
              </a:ext>
            </a:extLst>
          </p:cNvPr>
          <p:cNvSpPr/>
          <p:nvPr/>
        </p:nvSpPr>
        <p:spPr bwMode="auto">
          <a:xfrm>
            <a:off x="2719834" y="482695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F3FE6036-BE18-41BC-9D6E-837F6499588A}"/>
              </a:ext>
            </a:extLst>
          </p:cNvPr>
          <p:cNvSpPr/>
          <p:nvPr/>
        </p:nvSpPr>
        <p:spPr bwMode="auto">
          <a:xfrm>
            <a:off x="3952889" y="4305103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EB65EFDB-90C9-4BBF-893C-73DFFBED04F0}"/>
              </a:ext>
            </a:extLst>
          </p:cNvPr>
          <p:cNvSpPr/>
          <p:nvPr/>
        </p:nvSpPr>
        <p:spPr bwMode="auto">
          <a:xfrm>
            <a:off x="3842051" y="4443652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A031930B-F79B-4AF2-8511-99B3423A2AF1}"/>
              </a:ext>
            </a:extLst>
          </p:cNvPr>
          <p:cNvSpPr/>
          <p:nvPr/>
        </p:nvSpPr>
        <p:spPr bwMode="auto">
          <a:xfrm>
            <a:off x="3966742" y="4420562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C0126B45-8A1F-40C1-8069-9CEB64080F00}"/>
              </a:ext>
            </a:extLst>
          </p:cNvPr>
          <p:cNvSpPr/>
          <p:nvPr/>
        </p:nvSpPr>
        <p:spPr bwMode="auto">
          <a:xfrm>
            <a:off x="4119142" y="435129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DCD0EE73-C1EA-4550-BAF0-D14C107DF223}"/>
              </a:ext>
            </a:extLst>
          </p:cNvPr>
          <p:cNvSpPr/>
          <p:nvPr/>
        </p:nvSpPr>
        <p:spPr bwMode="auto">
          <a:xfrm>
            <a:off x="4091434" y="414809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895DE2F3-17C4-4639-BD4C-A95531F95D42}"/>
              </a:ext>
            </a:extLst>
          </p:cNvPr>
          <p:cNvSpPr/>
          <p:nvPr/>
        </p:nvSpPr>
        <p:spPr bwMode="auto">
          <a:xfrm>
            <a:off x="3925179" y="4175803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A246FF68-DDA6-4A81-B154-AC50BEF1084B}"/>
              </a:ext>
            </a:extLst>
          </p:cNvPr>
          <p:cNvSpPr/>
          <p:nvPr/>
        </p:nvSpPr>
        <p:spPr bwMode="auto">
          <a:xfrm>
            <a:off x="6026450" y="4531404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AE7523C2-4A42-44AC-8B4A-A2F2928EF1D2}"/>
              </a:ext>
            </a:extLst>
          </p:cNvPr>
          <p:cNvSpPr/>
          <p:nvPr/>
        </p:nvSpPr>
        <p:spPr bwMode="auto">
          <a:xfrm>
            <a:off x="6252740" y="4536023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FF72AC8D-5993-4155-9B08-AEA2FAAB7340}"/>
              </a:ext>
            </a:extLst>
          </p:cNvPr>
          <p:cNvSpPr/>
          <p:nvPr/>
        </p:nvSpPr>
        <p:spPr bwMode="auto">
          <a:xfrm>
            <a:off x="6192705" y="4226608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41CAE355-744F-4099-A715-7F0A6905A820}"/>
              </a:ext>
            </a:extLst>
          </p:cNvPr>
          <p:cNvSpPr/>
          <p:nvPr/>
        </p:nvSpPr>
        <p:spPr bwMode="auto">
          <a:xfrm>
            <a:off x="6492886" y="4379008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4AA615E3-8E5C-4763-A087-8451BE1A5570}"/>
              </a:ext>
            </a:extLst>
          </p:cNvPr>
          <p:cNvSpPr/>
          <p:nvPr/>
        </p:nvSpPr>
        <p:spPr bwMode="auto">
          <a:xfrm>
            <a:off x="6654522" y="4531408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07369349-900F-41E0-AC0E-C8BF3EE300ED}"/>
              </a:ext>
            </a:extLst>
          </p:cNvPr>
          <p:cNvSpPr/>
          <p:nvPr/>
        </p:nvSpPr>
        <p:spPr bwMode="auto">
          <a:xfrm>
            <a:off x="6903902" y="4522172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80C80F21-CBDE-44D3-A272-3AFD91294087}"/>
              </a:ext>
            </a:extLst>
          </p:cNvPr>
          <p:cNvSpPr/>
          <p:nvPr/>
        </p:nvSpPr>
        <p:spPr bwMode="auto">
          <a:xfrm>
            <a:off x="6802304" y="4272792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BDE97548-7E59-436D-9F40-A9E9A7FD1143}"/>
              </a:ext>
            </a:extLst>
          </p:cNvPr>
          <p:cNvSpPr/>
          <p:nvPr/>
        </p:nvSpPr>
        <p:spPr bwMode="auto">
          <a:xfrm>
            <a:off x="6622197" y="4138867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06705338-700D-46A2-B2D2-215F3673149D}"/>
              </a:ext>
            </a:extLst>
          </p:cNvPr>
          <p:cNvSpPr/>
          <p:nvPr/>
        </p:nvSpPr>
        <p:spPr bwMode="auto">
          <a:xfrm>
            <a:off x="6453756" y="388487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A7F00A2C-9890-4FFE-B81B-43BA3FBD924B}"/>
              </a:ext>
            </a:extLst>
          </p:cNvPr>
          <p:cNvSpPr/>
          <p:nvPr/>
        </p:nvSpPr>
        <p:spPr bwMode="auto">
          <a:xfrm>
            <a:off x="6753937" y="3889489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6B5ED78E-70C3-416B-9385-BAB6974DF3CE}"/>
              </a:ext>
            </a:extLst>
          </p:cNvPr>
          <p:cNvSpPr/>
          <p:nvPr/>
        </p:nvSpPr>
        <p:spPr bwMode="auto">
          <a:xfrm>
            <a:off x="7047069" y="403727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id="{924629E4-613C-4BF5-B53B-528C9F8D5644}"/>
              </a:ext>
            </a:extLst>
          </p:cNvPr>
          <p:cNvSpPr/>
          <p:nvPr/>
        </p:nvSpPr>
        <p:spPr bwMode="auto">
          <a:xfrm>
            <a:off x="7188045" y="386178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FBBB3AB8-FDCE-4340-90CA-2DEDE9190693}"/>
              </a:ext>
            </a:extLst>
          </p:cNvPr>
          <p:cNvSpPr/>
          <p:nvPr/>
        </p:nvSpPr>
        <p:spPr bwMode="auto">
          <a:xfrm>
            <a:off x="7328779" y="4051124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F7903941-C96B-4DF9-8D16-F24C229E5F0A}"/>
              </a:ext>
            </a:extLst>
          </p:cNvPr>
          <p:cNvSpPr/>
          <p:nvPr/>
        </p:nvSpPr>
        <p:spPr bwMode="auto">
          <a:xfrm>
            <a:off x="7185616" y="4268178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2BDD9BE8-0BF3-487D-BFA0-2D5F46177F26}"/>
              </a:ext>
            </a:extLst>
          </p:cNvPr>
          <p:cNvSpPr/>
          <p:nvPr/>
        </p:nvSpPr>
        <p:spPr bwMode="auto">
          <a:xfrm>
            <a:off x="7513506" y="4420578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00A270BA-7FB3-482E-B077-6BF88D459770}"/>
              </a:ext>
            </a:extLst>
          </p:cNvPr>
          <p:cNvSpPr/>
          <p:nvPr/>
        </p:nvSpPr>
        <p:spPr bwMode="auto">
          <a:xfrm>
            <a:off x="7338016" y="4429814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EB36B3C5-C95E-48FF-92BB-D2A39EFAA04F}"/>
              </a:ext>
            </a:extLst>
          </p:cNvPr>
          <p:cNvSpPr/>
          <p:nvPr/>
        </p:nvSpPr>
        <p:spPr bwMode="auto">
          <a:xfrm>
            <a:off x="7550450" y="419890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Ovál 56">
            <a:extLst>
              <a:ext uri="{FF2B5EF4-FFF2-40B4-BE49-F238E27FC236}">
                <a16:creationId xmlns:a16="http://schemas.microsoft.com/office/drawing/2014/main" id="{F7415830-E2BD-47BA-914C-70CD784F1183}"/>
              </a:ext>
            </a:extLst>
          </p:cNvPr>
          <p:cNvSpPr/>
          <p:nvPr/>
        </p:nvSpPr>
        <p:spPr bwMode="auto">
          <a:xfrm>
            <a:off x="7702850" y="435130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4CABA657-D12B-40DE-9AE7-E786B3ABCBF6}"/>
              </a:ext>
            </a:extLst>
          </p:cNvPr>
          <p:cNvSpPr/>
          <p:nvPr/>
        </p:nvSpPr>
        <p:spPr bwMode="auto">
          <a:xfrm>
            <a:off x="7605870" y="4559123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Ovál 58">
            <a:extLst>
              <a:ext uri="{FF2B5EF4-FFF2-40B4-BE49-F238E27FC236}">
                <a16:creationId xmlns:a16="http://schemas.microsoft.com/office/drawing/2014/main" id="{F79036FC-7FFF-4244-A74C-F03A8A5242BC}"/>
              </a:ext>
            </a:extLst>
          </p:cNvPr>
          <p:cNvSpPr/>
          <p:nvPr/>
        </p:nvSpPr>
        <p:spPr bwMode="auto">
          <a:xfrm>
            <a:off x="7841397" y="451756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FEFB453F-C520-4C38-936C-2A94BA9C0371}"/>
              </a:ext>
            </a:extLst>
          </p:cNvPr>
          <p:cNvSpPr/>
          <p:nvPr/>
        </p:nvSpPr>
        <p:spPr bwMode="auto">
          <a:xfrm>
            <a:off x="7504272" y="393105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F4C07135-01F2-4075-A3AC-809707F2D9AB}"/>
              </a:ext>
            </a:extLst>
          </p:cNvPr>
          <p:cNvSpPr txBox="1"/>
          <p:nvPr/>
        </p:nvSpPr>
        <p:spPr>
          <a:xfrm>
            <a:off x="5940546" y="5847473"/>
            <a:ext cx="212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</a:t>
            </a:r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endParaRPr lang="en-GB" sz="1400" dirty="0" err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5B6F08F3-5074-4CF9-884A-659EEFF5873F}"/>
              </a:ext>
            </a:extLst>
          </p:cNvPr>
          <p:cNvSpPr txBox="1"/>
          <p:nvPr/>
        </p:nvSpPr>
        <p:spPr>
          <a:xfrm>
            <a:off x="3757928" y="5847473"/>
            <a:ext cx="212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not </a:t>
            </a:r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endParaRPr lang="en-GB" sz="1400" dirty="0" err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669299DF-6775-48F8-837D-8698B54FDD1F}"/>
              </a:ext>
            </a:extLst>
          </p:cNvPr>
          <p:cNvSpPr txBox="1"/>
          <p:nvPr/>
        </p:nvSpPr>
        <p:spPr>
          <a:xfrm>
            <a:off x="1526866" y="5847473"/>
            <a:ext cx="212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endParaRPr lang="en-GB" sz="1400" dirty="0" err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ál 63">
            <a:extLst>
              <a:ext uri="{FF2B5EF4-FFF2-40B4-BE49-F238E27FC236}">
                <a16:creationId xmlns:a16="http://schemas.microsoft.com/office/drawing/2014/main" id="{8D277612-185F-4BD2-8DB8-61FFA9083A1C}"/>
              </a:ext>
            </a:extLst>
          </p:cNvPr>
          <p:cNvSpPr/>
          <p:nvPr/>
        </p:nvSpPr>
        <p:spPr bwMode="auto">
          <a:xfrm>
            <a:off x="8196996" y="454989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Ovál 64">
            <a:extLst>
              <a:ext uri="{FF2B5EF4-FFF2-40B4-BE49-F238E27FC236}">
                <a16:creationId xmlns:a16="http://schemas.microsoft.com/office/drawing/2014/main" id="{74C9E323-5C2D-4E0E-927A-A8BD90089F53}"/>
              </a:ext>
            </a:extLst>
          </p:cNvPr>
          <p:cNvSpPr/>
          <p:nvPr/>
        </p:nvSpPr>
        <p:spPr bwMode="auto">
          <a:xfrm>
            <a:off x="8349396" y="4794653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Ovál 65">
            <a:extLst>
              <a:ext uri="{FF2B5EF4-FFF2-40B4-BE49-F238E27FC236}">
                <a16:creationId xmlns:a16="http://schemas.microsoft.com/office/drawing/2014/main" id="{71CABDB8-E470-42D9-A7F2-CF3F38FAAB1B}"/>
              </a:ext>
            </a:extLst>
          </p:cNvPr>
          <p:cNvSpPr/>
          <p:nvPr/>
        </p:nvSpPr>
        <p:spPr bwMode="auto">
          <a:xfrm>
            <a:off x="8524886" y="4905489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BFDC93B1-F982-4324-A0FD-4998F145CC54}"/>
              </a:ext>
            </a:extLst>
          </p:cNvPr>
          <p:cNvSpPr/>
          <p:nvPr/>
        </p:nvSpPr>
        <p:spPr bwMode="auto">
          <a:xfrm>
            <a:off x="8349396" y="512716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8" name="Ovál 67">
            <a:extLst>
              <a:ext uri="{FF2B5EF4-FFF2-40B4-BE49-F238E27FC236}">
                <a16:creationId xmlns:a16="http://schemas.microsoft.com/office/drawing/2014/main" id="{5F03B5AB-B7C6-44BA-90D7-A99434062B32}"/>
              </a:ext>
            </a:extLst>
          </p:cNvPr>
          <p:cNvSpPr/>
          <p:nvPr/>
        </p:nvSpPr>
        <p:spPr bwMode="auto">
          <a:xfrm>
            <a:off x="8561831" y="470229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9" name="Ovál 68">
            <a:extLst>
              <a:ext uri="{FF2B5EF4-FFF2-40B4-BE49-F238E27FC236}">
                <a16:creationId xmlns:a16="http://schemas.microsoft.com/office/drawing/2014/main" id="{9058B28A-58DF-4CB8-BA45-43715C8343C9}"/>
              </a:ext>
            </a:extLst>
          </p:cNvPr>
          <p:cNvSpPr/>
          <p:nvPr/>
        </p:nvSpPr>
        <p:spPr bwMode="auto">
          <a:xfrm>
            <a:off x="8829685" y="470229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F1F04291-221C-42AC-8CF6-B5774E3280D1}"/>
              </a:ext>
            </a:extLst>
          </p:cNvPr>
          <p:cNvSpPr/>
          <p:nvPr/>
        </p:nvSpPr>
        <p:spPr bwMode="auto">
          <a:xfrm>
            <a:off x="8774267" y="445291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1" name="Ovál 70">
            <a:extLst>
              <a:ext uri="{FF2B5EF4-FFF2-40B4-BE49-F238E27FC236}">
                <a16:creationId xmlns:a16="http://schemas.microsoft.com/office/drawing/2014/main" id="{466EC99D-00CE-4425-93B8-491419737CA1}"/>
              </a:ext>
            </a:extLst>
          </p:cNvPr>
          <p:cNvSpPr/>
          <p:nvPr/>
        </p:nvSpPr>
        <p:spPr bwMode="auto">
          <a:xfrm>
            <a:off x="8414050" y="432360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2" name="Ovál 71">
            <a:extLst>
              <a:ext uri="{FF2B5EF4-FFF2-40B4-BE49-F238E27FC236}">
                <a16:creationId xmlns:a16="http://schemas.microsoft.com/office/drawing/2014/main" id="{6165B309-81A1-4495-A674-D637CC2C0CA8}"/>
              </a:ext>
            </a:extLst>
          </p:cNvPr>
          <p:cNvSpPr/>
          <p:nvPr/>
        </p:nvSpPr>
        <p:spPr bwMode="auto">
          <a:xfrm>
            <a:off x="8566450" y="447600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3" name="Ovál 72">
            <a:extLst>
              <a:ext uri="{FF2B5EF4-FFF2-40B4-BE49-F238E27FC236}">
                <a16:creationId xmlns:a16="http://schemas.microsoft.com/office/drawing/2014/main" id="{D6BD5F2D-251A-4207-B9A6-8F05DA333A5C}"/>
              </a:ext>
            </a:extLst>
          </p:cNvPr>
          <p:cNvSpPr/>
          <p:nvPr/>
        </p:nvSpPr>
        <p:spPr bwMode="auto">
          <a:xfrm>
            <a:off x="8718850" y="420353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4" name="Ovál 73">
            <a:extLst>
              <a:ext uri="{FF2B5EF4-FFF2-40B4-BE49-F238E27FC236}">
                <a16:creationId xmlns:a16="http://schemas.microsoft.com/office/drawing/2014/main" id="{D6E9D4D6-33F5-433A-B312-1DF314CE601F}"/>
              </a:ext>
            </a:extLst>
          </p:cNvPr>
          <p:cNvSpPr/>
          <p:nvPr/>
        </p:nvSpPr>
        <p:spPr bwMode="auto">
          <a:xfrm>
            <a:off x="8781318" y="387564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FBC4FC6E-3B56-49DC-A611-49C470D62941}"/>
              </a:ext>
            </a:extLst>
          </p:cNvPr>
          <p:cNvSpPr/>
          <p:nvPr/>
        </p:nvSpPr>
        <p:spPr bwMode="auto">
          <a:xfrm>
            <a:off x="9042123" y="402804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75660CB5-0D54-4FD2-818C-9B5906FD8720}"/>
              </a:ext>
            </a:extLst>
          </p:cNvPr>
          <p:cNvSpPr/>
          <p:nvPr/>
        </p:nvSpPr>
        <p:spPr bwMode="auto">
          <a:xfrm>
            <a:off x="9291503" y="402804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7" name="Ovál 76">
            <a:extLst>
              <a:ext uri="{FF2B5EF4-FFF2-40B4-BE49-F238E27FC236}">
                <a16:creationId xmlns:a16="http://schemas.microsoft.com/office/drawing/2014/main" id="{A465CF8F-BEFF-42B0-AF61-92DC795B439D}"/>
              </a:ext>
            </a:extLst>
          </p:cNvPr>
          <p:cNvSpPr/>
          <p:nvPr/>
        </p:nvSpPr>
        <p:spPr bwMode="auto">
          <a:xfrm>
            <a:off x="9540885" y="4120404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8" name="Ovál 77">
            <a:extLst>
              <a:ext uri="{FF2B5EF4-FFF2-40B4-BE49-F238E27FC236}">
                <a16:creationId xmlns:a16="http://schemas.microsoft.com/office/drawing/2014/main" id="{D24F06FA-142E-4BD3-9A2B-55849BA26D45}"/>
              </a:ext>
            </a:extLst>
          </p:cNvPr>
          <p:cNvSpPr/>
          <p:nvPr/>
        </p:nvSpPr>
        <p:spPr bwMode="auto">
          <a:xfrm>
            <a:off x="9342306" y="428204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9" name="Ovál 78">
            <a:extLst>
              <a:ext uri="{FF2B5EF4-FFF2-40B4-BE49-F238E27FC236}">
                <a16:creationId xmlns:a16="http://schemas.microsoft.com/office/drawing/2014/main" id="{2FF1E69A-2CBB-4866-A1E7-B60D77D1BE0A}"/>
              </a:ext>
            </a:extLst>
          </p:cNvPr>
          <p:cNvSpPr/>
          <p:nvPr/>
        </p:nvSpPr>
        <p:spPr bwMode="auto">
          <a:xfrm>
            <a:off x="9300744" y="448062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0" name="Ovál 79">
            <a:extLst>
              <a:ext uri="{FF2B5EF4-FFF2-40B4-BE49-F238E27FC236}">
                <a16:creationId xmlns:a16="http://schemas.microsoft.com/office/drawing/2014/main" id="{A3B5D831-465F-4F79-B377-E9C1605A0C84}"/>
              </a:ext>
            </a:extLst>
          </p:cNvPr>
          <p:cNvSpPr/>
          <p:nvPr/>
        </p:nvSpPr>
        <p:spPr bwMode="auto">
          <a:xfrm>
            <a:off x="9370018" y="484545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1" name="Ovál 80">
            <a:extLst>
              <a:ext uri="{FF2B5EF4-FFF2-40B4-BE49-F238E27FC236}">
                <a16:creationId xmlns:a16="http://schemas.microsoft.com/office/drawing/2014/main" id="{77869A23-B6EE-4337-B684-D50C1837A055}"/>
              </a:ext>
            </a:extLst>
          </p:cNvPr>
          <p:cNvSpPr/>
          <p:nvPr/>
        </p:nvSpPr>
        <p:spPr bwMode="auto">
          <a:xfrm>
            <a:off x="9042129" y="5007092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2" name="Ovál 81">
            <a:extLst>
              <a:ext uri="{FF2B5EF4-FFF2-40B4-BE49-F238E27FC236}">
                <a16:creationId xmlns:a16="http://schemas.microsoft.com/office/drawing/2014/main" id="{CCBD23D0-6822-4B4D-8F92-8C8A2D140969}"/>
              </a:ext>
            </a:extLst>
          </p:cNvPr>
          <p:cNvSpPr/>
          <p:nvPr/>
        </p:nvSpPr>
        <p:spPr bwMode="auto">
          <a:xfrm>
            <a:off x="8843550" y="5214909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A7F4720D-F052-486C-B559-BFC08D224214}"/>
              </a:ext>
            </a:extLst>
          </p:cNvPr>
          <p:cNvSpPr/>
          <p:nvPr/>
        </p:nvSpPr>
        <p:spPr bwMode="auto">
          <a:xfrm>
            <a:off x="8515661" y="5376545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4" name="Ovál 83">
            <a:extLst>
              <a:ext uri="{FF2B5EF4-FFF2-40B4-BE49-F238E27FC236}">
                <a16:creationId xmlns:a16="http://schemas.microsoft.com/office/drawing/2014/main" id="{10890DA7-B60A-4418-8480-ED90F88C227E}"/>
              </a:ext>
            </a:extLst>
          </p:cNvPr>
          <p:cNvSpPr/>
          <p:nvPr/>
        </p:nvSpPr>
        <p:spPr bwMode="auto">
          <a:xfrm>
            <a:off x="8815842" y="5492000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5" name="Ovál 84">
            <a:extLst>
              <a:ext uri="{FF2B5EF4-FFF2-40B4-BE49-F238E27FC236}">
                <a16:creationId xmlns:a16="http://schemas.microsoft.com/office/drawing/2014/main" id="{7FDEFD42-61AF-45A6-A44C-11044C73B640}"/>
              </a:ext>
            </a:extLst>
          </p:cNvPr>
          <p:cNvSpPr/>
          <p:nvPr/>
        </p:nvSpPr>
        <p:spPr bwMode="auto">
          <a:xfrm>
            <a:off x="9134496" y="5607455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6" name="Ovál 85">
            <a:extLst>
              <a:ext uri="{FF2B5EF4-FFF2-40B4-BE49-F238E27FC236}">
                <a16:creationId xmlns:a16="http://schemas.microsoft.com/office/drawing/2014/main" id="{EA4D2FBD-5B83-4B33-99A6-2EDC20AC67DE}"/>
              </a:ext>
            </a:extLst>
          </p:cNvPr>
          <p:cNvSpPr/>
          <p:nvPr/>
        </p:nvSpPr>
        <p:spPr bwMode="auto">
          <a:xfrm>
            <a:off x="9166824" y="5362693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7" name="Ovál 86">
            <a:extLst>
              <a:ext uri="{FF2B5EF4-FFF2-40B4-BE49-F238E27FC236}">
                <a16:creationId xmlns:a16="http://schemas.microsoft.com/office/drawing/2014/main" id="{8539FD68-B57A-44A5-B93F-3AD410A6D1B1}"/>
              </a:ext>
            </a:extLst>
          </p:cNvPr>
          <p:cNvSpPr/>
          <p:nvPr/>
        </p:nvSpPr>
        <p:spPr bwMode="auto">
          <a:xfrm>
            <a:off x="9374641" y="5515093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Ovál 87">
            <a:extLst>
              <a:ext uri="{FF2B5EF4-FFF2-40B4-BE49-F238E27FC236}">
                <a16:creationId xmlns:a16="http://schemas.microsoft.com/office/drawing/2014/main" id="{5544BF9D-E484-44F5-BCB8-6285DC5889A3}"/>
              </a:ext>
            </a:extLst>
          </p:cNvPr>
          <p:cNvSpPr/>
          <p:nvPr/>
        </p:nvSpPr>
        <p:spPr bwMode="auto">
          <a:xfrm>
            <a:off x="9416206" y="5150259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9" name="Ovál 88">
            <a:extLst>
              <a:ext uri="{FF2B5EF4-FFF2-40B4-BE49-F238E27FC236}">
                <a16:creationId xmlns:a16="http://schemas.microsoft.com/office/drawing/2014/main" id="{30F1E303-727C-46AE-B5D9-A3589C390FCC}"/>
              </a:ext>
            </a:extLst>
          </p:cNvPr>
          <p:cNvSpPr/>
          <p:nvPr/>
        </p:nvSpPr>
        <p:spPr bwMode="auto">
          <a:xfrm>
            <a:off x="9596315" y="535807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0" name="Ovál 89">
            <a:extLst>
              <a:ext uri="{FF2B5EF4-FFF2-40B4-BE49-F238E27FC236}">
                <a16:creationId xmlns:a16="http://schemas.microsoft.com/office/drawing/2014/main" id="{C28BD97D-29FA-4F61-8D4E-71EAAA2E1CF2}"/>
              </a:ext>
            </a:extLst>
          </p:cNvPr>
          <p:cNvSpPr/>
          <p:nvPr/>
        </p:nvSpPr>
        <p:spPr bwMode="auto">
          <a:xfrm>
            <a:off x="9804133" y="5168731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1" name="Ovál 90">
            <a:extLst>
              <a:ext uri="{FF2B5EF4-FFF2-40B4-BE49-F238E27FC236}">
                <a16:creationId xmlns:a16="http://schemas.microsoft.com/office/drawing/2014/main" id="{F61A9B4B-A257-4EA2-ACD5-CCB02680EB86}"/>
              </a:ext>
            </a:extLst>
          </p:cNvPr>
          <p:cNvSpPr/>
          <p:nvPr/>
        </p:nvSpPr>
        <p:spPr bwMode="auto">
          <a:xfrm>
            <a:off x="9679445" y="4979389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2" name="Ovál 91">
            <a:extLst>
              <a:ext uri="{FF2B5EF4-FFF2-40B4-BE49-F238E27FC236}">
                <a16:creationId xmlns:a16="http://schemas.microsoft.com/office/drawing/2014/main" id="{9C6EAA82-61E5-421C-9DEE-744F474E6BA9}"/>
              </a:ext>
            </a:extLst>
          </p:cNvPr>
          <p:cNvSpPr/>
          <p:nvPr/>
        </p:nvSpPr>
        <p:spPr bwMode="auto">
          <a:xfrm>
            <a:off x="9979626" y="486393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3" name="Ovál 92">
            <a:extLst>
              <a:ext uri="{FF2B5EF4-FFF2-40B4-BE49-F238E27FC236}">
                <a16:creationId xmlns:a16="http://schemas.microsoft.com/office/drawing/2014/main" id="{8ECEAD1A-CDAE-403B-BFF4-26DB0D85C804}"/>
              </a:ext>
            </a:extLst>
          </p:cNvPr>
          <p:cNvSpPr/>
          <p:nvPr/>
        </p:nvSpPr>
        <p:spPr bwMode="auto">
          <a:xfrm>
            <a:off x="10067372" y="4480629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Ovál 93">
            <a:extLst>
              <a:ext uri="{FF2B5EF4-FFF2-40B4-BE49-F238E27FC236}">
                <a16:creationId xmlns:a16="http://schemas.microsoft.com/office/drawing/2014/main" id="{A40192FA-6A02-4E9D-BC0E-F946C59CFFC1}"/>
              </a:ext>
            </a:extLst>
          </p:cNvPr>
          <p:cNvSpPr/>
          <p:nvPr/>
        </p:nvSpPr>
        <p:spPr bwMode="auto">
          <a:xfrm>
            <a:off x="9813375" y="4633029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5" name="Ovál 94">
            <a:extLst>
              <a:ext uri="{FF2B5EF4-FFF2-40B4-BE49-F238E27FC236}">
                <a16:creationId xmlns:a16="http://schemas.microsoft.com/office/drawing/2014/main" id="{AA2546A2-B493-48C0-AE1A-E87D66724A80}"/>
              </a:ext>
            </a:extLst>
          </p:cNvPr>
          <p:cNvSpPr/>
          <p:nvPr/>
        </p:nvSpPr>
        <p:spPr bwMode="auto">
          <a:xfrm>
            <a:off x="9744103" y="4360558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6" name="Ovál 95">
            <a:extLst>
              <a:ext uri="{FF2B5EF4-FFF2-40B4-BE49-F238E27FC236}">
                <a16:creationId xmlns:a16="http://schemas.microsoft.com/office/drawing/2014/main" id="{CC046919-AB52-4868-8DA6-5EC997154D06}"/>
              </a:ext>
            </a:extLst>
          </p:cNvPr>
          <p:cNvSpPr/>
          <p:nvPr/>
        </p:nvSpPr>
        <p:spPr bwMode="auto">
          <a:xfrm>
            <a:off x="9942685" y="4134269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7" name="Ovál 96">
            <a:extLst>
              <a:ext uri="{FF2B5EF4-FFF2-40B4-BE49-F238E27FC236}">
                <a16:creationId xmlns:a16="http://schemas.microsoft.com/office/drawing/2014/main" id="{96C241FE-B1D6-4AF1-BF5A-343B14031995}"/>
              </a:ext>
            </a:extLst>
          </p:cNvPr>
          <p:cNvSpPr/>
          <p:nvPr/>
        </p:nvSpPr>
        <p:spPr bwMode="auto">
          <a:xfrm>
            <a:off x="9660978" y="3917216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8" name="Ovál 97">
            <a:extLst>
              <a:ext uri="{FF2B5EF4-FFF2-40B4-BE49-F238E27FC236}">
                <a16:creationId xmlns:a16="http://schemas.microsoft.com/office/drawing/2014/main" id="{6A3C5D18-3A0F-4FDD-AB3B-2B85A9A6E62E}"/>
              </a:ext>
            </a:extLst>
          </p:cNvPr>
          <p:cNvSpPr/>
          <p:nvPr/>
        </p:nvSpPr>
        <p:spPr bwMode="auto">
          <a:xfrm>
            <a:off x="9363229" y="3829472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9" name="Ovál 98">
            <a:extLst>
              <a:ext uri="{FF2B5EF4-FFF2-40B4-BE49-F238E27FC236}">
                <a16:creationId xmlns:a16="http://schemas.microsoft.com/office/drawing/2014/main" id="{201EB98A-914E-4155-8BCA-ACF71E59D1C7}"/>
              </a:ext>
            </a:extLst>
          </p:cNvPr>
          <p:cNvSpPr/>
          <p:nvPr/>
        </p:nvSpPr>
        <p:spPr bwMode="auto">
          <a:xfrm>
            <a:off x="9044577" y="3769437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0" name="Ovál 99">
            <a:extLst>
              <a:ext uri="{FF2B5EF4-FFF2-40B4-BE49-F238E27FC236}">
                <a16:creationId xmlns:a16="http://schemas.microsoft.com/office/drawing/2014/main" id="{19C121F1-54FB-4CFC-8973-B859157C3760}"/>
              </a:ext>
            </a:extLst>
          </p:cNvPr>
          <p:cNvSpPr/>
          <p:nvPr/>
        </p:nvSpPr>
        <p:spPr bwMode="auto">
          <a:xfrm>
            <a:off x="8548001" y="4060382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1" name="Ovál 100">
            <a:extLst>
              <a:ext uri="{FF2B5EF4-FFF2-40B4-BE49-F238E27FC236}">
                <a16:creationId xmlns:a16="http://schemas.microsoft.com/office/drawing/2014/main" id="{1C1220D8-3B4C-42BA-B622-9CC6B9DF2CE7}"/>
              </a:ext>
            </a:extLst>
          </p:cNvPr>
          <p:cNvSpPr/>
          <p:nvPr/>
        </p:nvSpPr>
        <p:spPr bwMode="auto">
          <a:xfrm>
            <a:off x="9143746" y="4665362"/>
            <a:ext cx="108000" cy="108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118DCF08-A925-4383-A742-EACCE0CC3526}"/>
              </a:ext>
            </a:extLst>
          </p:cNvPr>
          <p:cNvSpPr txBox="1"/>
          <p:nvPr/>
        </p:nvSpPr>
        <p:spPr>
          <a:xfrm>
            <a:off x="8080069" y="5832254"/>
            <a:ext cx="212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cs-CZ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cs-CZ" sz="1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</a:t>
            </a:r>
            <a:endParaRPr lang="en-GB" sz="1400" dirty="0" err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1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</a:p>
          <a:p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Examples of theory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Benešová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1999) - is a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pursuit of true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common knowledge in a defined area of reality</a:t>
            </a: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Ferjenčík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2000)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Science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explanation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(Zháněl, 2014) - The primary goal of science is , i.e.an attempt to find general explanations of natural phenomena (via science research)</a:t>
            </a:r>
          </a:p>
          <a:p>
            <a:pPr marL="72000" indent="0">
              <a:buNone/>
            </a:pPr>
            <a:endParaRPr lang="en-GB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2108D17-5918-4884-8B93-5BE20149828B}"/>
              </a:ext>
            </a:extLst>
          </p:cNvPr>
          <p:cNvPicPr>
            <a:picLocks noGrp="1"/>
          </p:cNvPicPr>
          <p:nvPr>
            <p:ph idx="3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8"/>
          <a:stretch/>
        </p:blipFill>
        <p:spPr bwMode="auto">
          <a:xfrm>
            <a:off x="6374167" y="1948588"/>
            <a:ext cx="4705165" cy="3386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FA02F70-5D8F-4ED2-8C40-C0BE95610313}"/>
              </a:ext>
            </a:extLst>
          </p:cNvPr>
          <p:cNvSpPr txBox="1"/>
          <p:nvPr/>
        </p:nvSpPr>
        <p:spPr>
          <a:xfrm>
            <a:off x="9614517" y="5583477"/>
            <a:ext cx="1562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(Dovalil et al., 2012)</a:t>
            </a:r>
            <a:endParaRPr lang="en-GB" sz="12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6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 of a Good Test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Reliability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Usability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extent to which the instrument is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 from personal error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(personal bias), that is subjectivity on the part of the scorer (Good, 1973)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test is considered objective when it makes for the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elimination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scorer’s personal opinion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 judgement</a:t>
            </a:r>
            <a:endParaRPr lang="cs-CZ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affects both validity and reliability of test scores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Objectivity vs Subjectivity in Light of Vedanta">
            <a:extLst>
              <a:ext uri="{FF2B5EF4-FFF2-40B4-BE49-F238E27FC236}">
                <a16:creationId xmlns:a16="http://schemas.microsoft.com/office/drawing/2014/main" id="{E00519AE-4EAF-468B-B78F-2DBB912A8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18" y="1793546"/>
            <a:ext cx="3805816" cy="393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84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Characteristics of a Good Test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Reliability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Usability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test must have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value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time, economy, and administration point of view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ractical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considerations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cannot be neglected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9F5F8AA-56D9-421A-A096-7CCB3BDB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04" y="1736792"/>
            <a:ext cx="4316507" cy="43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1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 Types and Scaling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 Variables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952606"/>
            <a:ext cx="5219998" cy="3812484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things you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manipulate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statistics and research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Person, place, thing, idea, …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7195430-BDA0-4ED7-AA6A-33FCC1E392F0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4"/>
            <a:ext cx="5219998" cy="4526495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variable</a:t>
            </a:r>
          </a:p>
          <a:p>
            <a:pPr marL="490950" indent="-285750" algn="just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variable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(IV) - is a singular characteristic that the other variables in your experiment cannot change, but IV can change other variables</a:t>
            </a:r>
          </a:p>
          <a:p>
            <a:pPr marL="732600"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(eating or exercise habits are not changing your biological age, but you will not lift same weight as senior)</a:t>
            </a:r>
          </a:p>
          <a:p>
            <a:pPr marL="490950" indent="-285750" algn="just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Dependent variable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(DV) - relies on and can be changed by other components, IV can influence DV, DV can’t influence IV.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makes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dependent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2600"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grade on exam 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(it depends on factors as how much your slept or how long you studied, but your test does not affect the time you spent studying) </a:t>
            </a:r>
          </a:p>
          <a:p>
            <a:pPr marL="490950" indent="-285750" algn="just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 (controlling)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variables - are constant and do not change during a study, they have no effect on other variables.</a:t>
            </a:r>
          </a:p>
          <a:p>
            <a:pPr marL="732600" lvl="1" indent="-228600" algn="just"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we are investigating how much your slept (IV) effect a grade on exam (DV), we need to control </a:t>
            </a: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spent learning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same </a:t>
            </a: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of students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more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7EF5B41-BC13-4EFC-A7A9-1E4A84E41239}"/>
              </a:ext>
            </a:extLst>
          </p:cNvPr>
          <p:cNvSpPr txBox="1"/>
          <p:nvPr/>
        </p:nvSpPr>
        <p:spPr>
          <a:xfrm>
            <a:off x="133165" y="5165634"/>
            <a:ext cx="546864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variables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Intervening (mediator) variables, Moderating (moderator) variables, Extraneous variables, Quantitative (numerical)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variables, Qualitative (categorical) variables, Composite variables </a:t>
            </a:r>
          </a:p>
        </p:txBody>
      </p:sp>
    </p:spTree>
    <p:extLst>
      <p:ext uri="{BB962C8B-B14F-4D97-AF65-F5344CB8AC3E}">
        <p14:creationId xmlns:p14="http://schemas.microsoft.com/office/powerpoint/2010/main" val="2321443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 Types and Scaling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Levels of Measurement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1544458"/>
          </a:xfrm>
        </p:spPr>
        <p:txBody>
          <a:bodyPr/>
          <a:lstStyle/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classification that describes the nature of information within the values assigned to variables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(Stevens, 1936)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nominal, ordinal, and interval/ratio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8B6F95D-A727-40CD-9099-CBD90A79B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891945"/>
              </p:ext>
            </p:extLst>
          </p:nvPr>
        </p:nvGraphicFramePr>
        <p:xfrm>
          <a:off x="5759998" y="2397532"/>
          <a:ext cx="5034616" cy="369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EFAE3F77-91E3-487B-9787-CC86796DF362}"/>
              </a:ext>
            </a:extLst>
          </p:cNvPr>
          <p:cNvSpPr txBox="1"/>
          <p:nvPr/>
        </p:nvSpPr>
        <p:spPr>
          <a:xfrm>
            <a:off x="5006078" y="4594155"/>
            <a:ext cx="1359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ominal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4BA6D35-378C-4845-849F-B25FE69EAC64}"/>
              </a:ext>
            </a:extLst>
          </p:cNvPr>
          <p:cNvSpPr txBox="1"/>
          <p:nvPr/>
        </p:nvSpPr>
        <p:spPr>
          <a:xfrm>
            <a:off x="5962832" y="3954657"/>
            <a:ext cx="1750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rdinal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8AFF8A2-F713-4CA5-A8B3-B519DA6A626E}"/>
              </a:ext>
            </a:extLst>
          </p:cNvPr>
          <p:cNvSpPr txBox="1"/>
          <p:nvPr/>
        </p:nvSpPr>
        <p:spPr>
          <a:xfrm>
            <a:off x="7030359" y="3439834"/>
            <a:ext cx="1941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nterval</a:t>
            </a:r>
            <a:endParaRPr lang="cs-CZ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ECF8357-99D4-4F12-9D5C-51A2D64C4DBF}"/>
              </a:ext>
            </a:extLst>
          </p:cNvPr>
          <p:cNvSpPr txBox="1"/>
          <p:nvPr/>
        </p:nvSpPr>
        <p:spPr>
          <a:xfrm>
            <a:off x="8551220" y="3082852"/>
            <a:ext cx="1586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atio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7770096-C9AB-4D4A-AF64-6EB438F059A7}"/>
              </a:ext>
            </a:extLst>
          </p:cNvPr>
          <p:cNvSpPr txBox="1"/>
          <p:nvPr/>
        </p:nvSpPr>
        <p:spPr>
          <a:xfrm>
            <a:off x="1784412" y="4037482"/>
            <a:ext cx="6117015" cy="1846659"/>
          </a:xfrm>
          <a:custGeom>
            <a:avLst/>
            <a:gdLst>
              <a:gd name="connsiteX0" fmla="*/ 0 w 6117015"/>
              <a:gd name="connsiteY0" fmla="*/ 0 h 1846659"/>
              <a:gd name="connsiteX1" fmla="*/ 372582 w 6117015"/>
              <a:gd name="connsiteY1" fmla="*/ 0 h 1846659"/>
              <a:gd name="connsiteX2" fmla="*/ 989844 w 6117015"/>
              <a:gd name="connsiteY2" fmla="*/ 0 h 1846659"/>
              <a:gd name="connsiteX3" fmla="*/ 1484766 w 6117015"/>
              <a:gd name="connsiteY3" fmla="*/ 0 h 1846659"/>
              <a:gd name="connsiteX4" fmla="*/ 2102029 w 6117015"/>
              <a:gd name="connsiteY4" fmla="*/ 0 h 1846659"/>
              <a:gd name="connsiteX5" fmla="*/ 2658121 w 6117015"/>
              <a:gd name="connsiteY5" fmla="*/ 0 h 1846659"/>
              <a:gd name="connsiteX6" fmla="*/ 3336554 w 6117015"/>
              <a:gd name="connsiteY6" fmla="*/ 0 h 1846659"/>
              <a:gd name="connsiteX7" fmla="*/ 3709135 w 6117015"/>
              <a:gd name="connsiteY7" fmla="*/ 0 h 1846659"/>
              <a:gd name="connsiteX8" fmla="*/ 4142887 w 6117015"/>
              <a:gd name="connsiteY8" fmla="*/ 0 h 1846659"/>
              <a:gd name="connsiteX9" fmla="*/ 4637810 w 6117015"/>
              <a:gd name="connsiteY9" fmla="*/ 0 h 1846659"/>
              <a:gd name="connsiteX10" fmla="*/ 5316242 w 6117015"/>
              <a:gd name="connsiteY10" fmla="*/ 0 h 1846659"/>
              <a:gd name="connsiteX11" fmla="*/ 6117015 w 6117015"/>
              <a:gd name="connsiteY11" fmla="*/ 0 h 1846659"/>
              <a:gd name="connsiteX12" fmla="*/ 6117015 w 6117015"/>
              <a:gd name="connsiteY12" fmla="*/ 480131 h 1846659"/>
              <a:gd name="connsiteX13" fmla="*/ 6117015 w 6117015"/>
              <a:gd name="connsiteY13" fmla="*/ 960263 h 1846659"/>
              <a:gd name="connsiteX14" fmla="*/ 6117015 w 6117015"/>
              <a:gd name="connsiteY14" fmla="*/ 1403461 h 1846659"/>
              <a:gd name="connsiteX15" fmla="*/ 6117015 w 6117015"/>
              <a:gd name="connsiteY15" fmla="*/ 1846659 h 1846659"/>
              <a:gd name="connsiteX16" fmla="*/ 5499753 w 6117015"/>
              <a:gd name="connsiteY16" fmla="*/ 1846659 h 1846659"/>
              <a:gd name="connsiteX17" fmla="*/ 5127171 w 6117015"/>
              <a:gd name="connsiteY17" fmla="*/ 1846659 h 1846659"/>
              <a:gd name="connsiteX18" fmla="*/ 4754589 w 6117015"/>
              <a:gd name="connsiteY18" fmla="*/ 1846659 h 1846659"/>
              <a:gd name="connsiteX19" fmla="*/ 4382007 w 6117015"/>
              <a:gd name="connsiteY19" fmla="*/ 1846659 h 1846659"/>
              <a:gd name="connsiteX20" fmla="*/ 3887085 w 6117015"/>
              <a:gd name="connsiteY20" fmla="*/ 1846659 h 1846659"/>
              <a:gd name="connsiteX21" fmla="*/ 3269823 w 6117015"/>
              <a:gd name="connsiteY21" fmla="*/ 1846659 h 1846659"/>
              <a:gd name="connsiteX22" fmla="*/ 2591390 w 6117015"/>
              <a:gd name="connsiteY22" fmla="*/ 1846659 h 1846659"/>
              <a:gd name="connsiteX23" fmla="*/ 1974128 w 6117015"/>
              <a:gd name="connsiteY23" fmla="*/ 1846659 h 1846659"/>
              <a:gd name="connsiteX24" fmla="*/ 1540376 w 6117015"/>
              <a:gd name="connsiteY24" fmla="*/ 1846659 h 1846659"/>
              <a:gd name="connsiteX25" fmla="*/ 1045453 w 6117015"/>
              <a:gd name="connsiteY25" fmla="*/ 1846659 h 1846659"/>
              <a:gd name="connsiteX26" fmla="*/ 0 w 6117015"/>
              <a:gd name="connsiteY26" fmla="*/ 1846659 h 1846659"/>
              <a:gd name="connsiteX27" fmla="*/ 0 w 6117015"/>
              <a:gd name="connsiteY27" fmla="*/ 1421927 h 1846659"/>
              <a:gd name="connsiteX28" fmla="*/ 0 w 6117015"/>
              <a:gd name="connsiteY28" fmla="*/ 960263 h 1846659"/>
              <a:gd name="connsiteX29" fmla="*/ 0 w 6117015"/>
              <a:gd name="connsiteY29" fmla="*/ 480131 h 1846659"/>
              <a:gd name="connsiteX30" fmla="*/ 0 w 6117015"/>
              <a:gd name="connsiteY30" fmla="*/ 0 h 184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17015" h="1846659" extrusionOk="0">
                <a:moveTo>
                  <a:pt x="0" y="0"/>
                </a:moveTo>
                <a:cubicBezTo>
                  <a:pt x="78129" y="-19006"/>
                  <a:pt x="251068" y="6799"/>
                  <a:pt x="372582" y="0"/>
                </a:cubicBezTo>
                <a:cubicBezTo>
                  <a:pt x="494096" y="-6799"/>
                  <a:pt x="758612" y="54094"/>
                  <a:pt x="989844" y="0"/>
                </a:cubicBezTo>
                <a:cubicBezTo>
                  <a:pt x="1221076" y="-54094"/>
                  <a:pt x="1277267" y="36037"/>
                  <a:pt x="1484766" y="0"/>
                </a:cubicBezTo>
                <a:cubicBezTo>
                  <a:pt x="1692265" y="-36037"/>
                  <a:pt x="1898100" y="5531"/>
                  <a:pt x="2102029" y="0"/>
                </a:cubicBezTo>
                <a:cubicBezTo>
                  <a:pt x="2305958" y="-5531"/>
                  <a:pt x="2507543" y="63117"/>
                  <a:pt x="2658121" y="0"/>
                </a:cubicBezTo>
                <a:cubicBezTo>
                  <a:pt x="2808699" y="-63117"/>
                  <a:pt x="3044622" y="48485"/>
                  <a:pt x="3336554" y="0"/>
                </a:cubicBezTo>
                <a:cubicBezTo>
                  <a:pt x="3628486" y="-48485"/>
                  <a:pt x="3630770" y="14031"/>
                  <a:pt x="3709135" y="0"/>
                </a:cubicBezTo>
                <a:cubicBezTo>
                  <a:pt x="3787500" y="-14031"/>
                  <a:pt x="4011752" y="15033"/>
                  <a:pt x="4142887" y="0"/>
                </a:cubicBezTo>
                <a:cubicBezTo>
                  <a:pt x="4274022" y="-15033"/>
                  <a:pt x="4433166" y="38815"/>
                  <a:pt x="4637810" y="0"/>
                </a:cubicBezTo>
                <a:cubicBezTo>
                  <a:pt x="4842454" y="-38815"/>
                  <a:pt x="5034549" y="16374"/>
                  <a:pt x="5316242" y="0"/>
                </a:cubicBezTo>
                <a:cubicBezTo>
                  <a:pt x="5597935" y="-16374"/>
                  <a:pt x="5783537" y="4145"/>
                  <a:pt x="6117015" y="0"/>
                </a:cubicBezTo>
                <a:cubicBezTo>
                  <a:pt x="6153568" y="152186"/>
                  <a:pt x="6101386" y="298795"/>
                  <a:pt x="6117015" y="480131"/>
                </a:cubicBezTo>
                <a:cubicBezTo>
                  <a:pt x="6132644" y="661467"/>
                  <a:pt x="6106184" y="845136"/>
                  <a:pt x="6117015" y="960263"/>
                </a:cubicBezTo>
                <a:cubicBezTo>
                  <a:pt x="6127846" y="1075390"/>
                  <a:pt x="6109034" y="1284420"/>
                  <a:pt x="6117015" y="1403461"/>
                </a:cubicBezTo>
                <a:cubicBezTo>
                  <a:pt x="6124996" y="1522502"/>
                  <a:pt x="6092865" y="1641473"/>
                  <a:pt x="6117015" y="1846659"/>
                </a:cubicBezTo>
                <a:cubicBezTo>
                  <a:pt x="5898858" y="1863649"/>
                  <a:pt x="5789443" y="1801145"/>
                  <a:pt x="5499753" y="1846659"/>
                </a:cubicBezTo>
                <a:cubicBezTo>
                  <a:pt x="5210063" y="1892173"/>
                  <a:pt x="5204326" y="1824945"/>
                  <a:pt x="5127171" y="1846659"/>
                </a:cubicBezTo>
                <a:cubicBezTo>
                  <a:pt x="5050016" y="1868373"/>
                  <a:pt x="4935812" y="1824765"/>
                  <a:pt x="4754589" y="1846659"/>
                </a:cubicBezTo>
                <a:cubicBezTo>
                  <a:pt x="4573366" y="1868553"/>
                  <a:pt x="4476303" y="1823747"/>
                  <a:pt x="4382007" y="1846659"/>
                </a:cubicBezTo>
                <a:cubicBezTo>
                  <a:pt x="4287711" y="1869571"/>
                  <a:pt x="4079414" y="1804198"/>
                  <a:pt x="3887085" y="1846659"/>
                </a:cubicBezTo>
                <a:cubicBezTo>
                  <a:pt x="3694756" y="1889120"/>
                  <a:pt x="3537807" y="1799976"/>
                  <a:pt x="3269823" y="1846659"/>
                </a:cubicBezTo>
                <a:cubicBezTo>
                  <a:pt x="3001839" y="1893342"/>
                  <a:pt x="2874769" y="1803759"/>
                  <a:pt x="2591390" y="1846659"/>
                </a:cubicBezTo>
                <a:cubicBezTo>
                  <a:pt x="2308011" y="1889559"/>
                  <a:pt x="2124320" y="1837247"/>
                  <a:pt x="1974128" y="1846659"/>
                </a:cubicBezTo>
                <a:cubicBezTo>
                  <a:pt x="1823936" y="1856071"/>
                  <a:pt x="1708330" y="1838668"/>
                  <a:pt x="1540376" y="1846659"/>
                </a:cubicBezTo>
                <a:cubicBezTo>
                  <a:pt x="1372422" y="1854650"/>
                  <a:pt x="1269911" y="1834312"/>
                  <a:pt x="1045453" y="1846659"/>
                </a:cubicBezTo>
                <a:cubicBezTo>
                  <a:pt x="820995" y="1859006"/>
                  <a:pt x="296997" y="1802881"/>
                  <a:pt x="0" y="1846659"/>
                </a:cubicBezTo>
                <a:cubicBezTo>
                  <a:pt x="-28309" y="1700091"/>
                  <a:pt x="15350" y="1527479"/>
                  <a:pt x="0" y="1421927"/>
                </a:cubicBezTo>
                <a:cubicBezTo>
                  <a:pt x="-15350" y="1316375"/>
                  <a:pt x="22345" y="1150379"/>
                  <a:pt x="0" y="960263"/>
                </a:cubicBezTo>
                <a:cubicBezTo>
                  <a:pt x="-22345" y="770147"/>
                  <a:pt x="49496" y="689077"/>
                  <a:pt x="0" y="480131"/>
                </a:cubicBezTo>
                <a:cubicBezTo>
                  <a:pt x="-49496" y="271185"/>
                  <a:pt x="40856" y="21414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524551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l"/>
            <a:r>
              <a:rPr lang="cs-CZ" sz="28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cs-CZ" sz="28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algn="l"/>
            <a:r>
              <a:rPr lang="cs-CZ" sz="28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8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cs-CZ" sz="28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8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Nonparametric</a:t>
            </a:r>
            <a:r>
              <a:rPr lang="cs-CZ" sz="28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/>
            <a:endParaRPr lang="cs-CZ" sz="500" dirty="0">
              <a:latin typeface="+mn-lt"/>
            </a:endParaRPr>
          </a:p>
          <a:p>
            <a:pPr algn="l"/>
            <a:endParaRPr lang="cs-CZ" sz="500" dirty="0">
              <a:latin typeface="+mn-lt"/>
            </a:endParaRPr>
          </a:p>
          <a:p>
            <a:pPr algn="l"/>
            <a:endParaRPr lang="cs-CZ" sz="500" dirty="0">
              <a:latin typeface="+mn-lt"/>
            </a:endParaRPr>
          </a:p>
          <a:p>
            <a:pPr algn="l"/>
            <a:endParaRPr lang="cs-CZ" sz="500" dirty="0">
              <a:latin typeface="+mn-lt"/>
            </a:endParaRPr>
          </a:p>
          <a:p>
            <a:pPr algn="l"/>
            <a:endParaRPr lang="cs-CZ" sz="500" dirty="0">
              <a:latin typeface="+mn-lt"/>
            </a:endParaRPr>
          </a:p>
          <a:p>
            <a:pPr algn="l"/>
            <a:endParaRPr lang="en-GB" sz="500" dirty="0" err="1">
              <a:latin typeface="+mn-lt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0FAAFBC-67CD-4F5D-8485-E228CBF19247}"/>
              </a:ext>
            </a:extLst>
          </p:cNvPr>
          <p:cNvSpPr txBox="1"/>
          <p:nvPr/>
        </p:nvSpPr>
        <p:spPr>
          <a:xfrm>
            <a:off x="8000699" y="1573079"/>
            <a:ext cx="2406889" cy="4324261"/>
          </a:xfrm>
          <a:custGeom>
            <a:avLst/>
            <a:gdLst>
              <a:gd name="connsiteX0" fmla="*/ 0 w 2406889"/>
              <a:gd name="connsiteY0" fmla="*/ 0 h 4324261"/>
              <a:gd name="connsiteX1" fmla="*/ 409171 w 2406889"/>
              <a:gd name="connsiteY1" fmla="*/ 0 h 4324261"/>
              <a:gd name="connsiteX2" fmla="*/ 914618 w 2406889"/>
              <a:gd name="connsiteY2" fmla="*/ 0 h 4324261"/>
              <a:gd name="connsiteX3" fmla="*/ 1371927 w 2406889"/>
              <a:gd name="connsiteY3" fmla="*/ 0 h 4324261"/>
              <a:gd name="connsiteX4" fmla="*/ 1877373 w 2406889"/>
              <a:gd name="connsiteY4" fmla="*/ 0 h 4324261"/>
              <a:gd name="connsiteX5" fmla="*/ 2406889 w 2406889"/>
              <a:gd name="connsiteY5" fmla="*/ 0 h 4324261"/>
              <a:gd name="connsiteX6" fmla="*/ 2406889 w 2406889"/>
              <a:gd name="connsiteY6" fmla="*/ 627018 h 4324261"/>
              <a:gd name="connsiteX7" fmla="*/ 2406889 w 2406889"/>
              <a:gd name="connsiteY7" fmla="*/ 1210793 h 4324261"/>
              <a:gd name="connsiteX8" fmla="*/ 2406889 w 2406889"/>
              <a:gd name="connsiteY8" fmla="*/ 1621598 h 4324261"/>
              <a:gd name="connsiteX9" fmla="*/ 2406889 w 2406889"/>
              <a:gd name="connsiteY9" fmla="*/ 2205373 h 4324261"/>
              <a:gd name="connsiteX10" fmla="*/ 2406889 w 2406889"/>
              <a:gd name="connsiteY10" fmla="*/ 2659421 h 4324261"/>
              <a:gd name="connsiteX11" fmla="*/ 2406889 w 2406889"/>
              <a:gd name="connsiteY11" fmla="*/ 3113468 h 4324261"/>
              <a:gd name="connsiteX12" fmla="*/ 2406889 w 2406889"/>
              <a:gd name="connsiteY12" fmla="*/ 3610758 h 4324261"/>
              <a:gd name="connsiteX13" fmla="*/ 2406889 w 2406889"/>
              <a:gd name="connsiteY13" fmla="*/ 4324261 h 4324261"/>
              <a:gd name="connsiteX14" fmla="*/ 1949580 w 2406889"/>
              <a:gd name="connsiteY14" fmla="*/ 4324261 h 4324261"/>
              <a:gd name="connsiteX15" fmla="*/ 1516340 w 2406889"/>
              <a:gd name="connsiteY15" fmla="*/ 4324261 h 4324261"/>
              <a:gd name="connsiteX16" fmla="*/ 1010893 w 2406889"/>
              <a:gd name="connsiteY16" fmla="*/ 4324261 h 4324261"/>
              <a:gd name="connsiteX17" fmla="*/ 601722 w 2406889"/>
              <a:gd name="connsiteY17" fmla="*/ 4324261 h 4324261"/>
              <a:gd name="connsiteX18" fmla="*/ 0 w 2406889"/>
              <a:gd name="connsiteY18" fmla="*/ 4324261 h 4324261"/>
              <a:gd name="connsiteX19" fmla="*/ 0 w 2406889"/>
              <a:gd name="connsiteY19" fmla="*/ 3913456 h 4324261"/>
              <a:gd name="connsiteX20" fmla="*/ 0 w 2406889"/>
              <a:gd name="connsiteY20" fmla="*/ 3286438 h 4324261"/>
              <a:gd name="connsiteX21" fmla="*/ 0 w 2406889"/>
              <a:gd name="connsiteY21" fmla="*/ 2789148 h 4324261"/>
              <a:gd name="connsiteX22" fmla="*/ 0 w 2406889"/>
              <a:gd name="connsiteY22" fmla="*/ 2335101 h 4324261"/>
              <a:gd name="connsiteX23" fmla="*/ 0 w 2406889"/>
              <a:gd name="connsiteY23" fmla="*/ 1837811 h 4324261"/>
              <a:gd name="connsiteX24" fmla="*/ 0 w 2406889"/>
              <a:gd name="connsiteY24" fmla="*/ 1427006 h 4324261"/>
              <a:gd name="connsiteX25" fmla="*/ 0 w 2406889"/>
              <a:gd name="connsiteY25" fmla="*/ 972959 h 4324261"/>
              <a:gd name="connsiteX26" fmla="*/ 0 w 2406889"/>
              <a:gd name="connsiteY26" fmla="*/ 562154 h 4324261"/>
              <a:gd name="connsiteX27" fmla="*/ 0 w 2406889"/>
              <a:gd name="connsiteY27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06889" h="4324261" extrusionOk="0">
                <a:moveTo>
                  <a:pt x="0" y="0"/>
                </a:moveTo>
                <a:cubicBezTo>
                  <a:pt x="177096" y="-8636"/>
                  <a:pt x="301574" y="42292"/>
                  <a:pt x="409171" y="0"/>
                </a:cubicBezTo>
                <a:cubicBezTo>
                  <a:pt x="516768" y="-42292"/>
                  <a:pt x="724999" y="44636"/>
                  <a:pt x="914618" y="0"/>
                </a:cubicBezTo>
                <a:cubicBezTo>
                  <a:pt x="1104237" y="-44636"/>
                  <a:pt x="1245272" y="16863"/>
                  <a:pt x="1371927" y="0"/>
                </a:cubicBezTo>
                <a:cubicBezTo>
                  <a:pt x="1498582" y="-16863"/>
                  <a:pt x="1703620" y="37769"/>
                  <a:pt x="1877373" y="0"/>
                </a:cubicBezTo>
                <a:cubicBezTo>
                  <a:pt x="2051126" y="-37769"/>
                  <a:pt x="2229942" y="7"/>
                  <a:pt x="2406889" y="0"/>
                </a:cubicBezTo>
                <a:cubicBezTo>
                  <a:pt x="2438692" y="297374"/>
                  <a:pt x="2361913" y="481605"/>
                  <a:pt x="2406889" y="627018"/>
                </a:cubicBezTo>
                <a:cubicBezTo>
                  <a:pt x="2451865" y="772431"/>
                  <a:pt x="2340690" y="965849"/>
                  <a:pt x="2406889" y="1210793"/>
                </a:cubicBezTo>
                <a:cubicBezTo>
                  <a:pt x="2473088" y="1455738"/>
                  <a:pt x="2401222" y="1505051"/>
                  <a:pt x="2406889" y="1621598"/>
                </a:cubicBezTo>
                <a:cubicBezTo>
                  <a:pt x="2412556" y="1738146"/>
                  <a:pt x="2342378" y="1991656"/>
                  <a:pt x="2406889" y="2205373"/>
                </a:cubicBezTo>
                <a:cubicBezTo>
                  <a:pt x="2471400" y="2419090"/>
                  <a:pt x="2403326" y="2475266"/>
                  <a:pt x="2406889" y="2659421"/>
                </a:cubicBezTo>
                <a:cubicBezTo>
                  <a:pt x="2410452" y="2843576"/>
                  <a:pt x="2402095" y="2943692"/>
                  <a:pt x="2406889" y="3113468"/>
                </a:cubicBezTo>
                <a:cubicBezTo>
                  <a:pt x="2411683" y="3283244"/>
                  <a:pt x="2386008" y="3421242"/>
                  <a:pt x="2406889" y="3610758"/>
                </a:cubicBezTo>
                <a:cubicBezTo>
                  <a:pt x="2427770" y="3800274"/>
                  <a:pt x="2362329" y="4117123"/>
                  <a:pt x="2406889" y="4324261"/>
                </a:cubicBezTo>
                <a:cubicBezTo>
                  <a:pt x="2225933" y="4357336"/>
                  <a:pt x="2068650" y="4285556"/>
                  <a:pt x="1949580" y="4324261"/>
                </a:cubicBezTo>
                <a:cubicBezTo>
                  <a:pt x="1830510" y="4362966"/>
                  <a:pt x="1612842" y="4298765"/>
                  <a:pt x="1516340" y="4324261"/>
                </a:cubicBezTo>
                <a:cubicBezTo>
                  <a:pt x="1419838" y="4349757"/>
                  <a:pt x="1161103" y="4308868"/>
                  <a:pt x="1010893" y="4324261"/>
                </a:cubicBezTo>
                <a:cubicBezTo>
                  <a:pt x="860683" y="4339654"/>
                  <a:pt x="712391" y="4288285"/>
                  <a:pt x="601722" y="4324261"/>
                </a:cubicBezTo>
                <a:cubicBezTo>
                  <a:pt x="491053" y="4360237"/>
                  <a:pt x="129371" y="4293241"/>
                  <a:pt x="0" y="4324261"/>
                </a:cubicBezTo>
                <a:cubicBezTo>
                  <a:pt x="-17879" y="4142236"/>
                  <a:pt x="999" y="4083191"/>
                  <a:pt x="0" y="3913456"/>
                </a:cubicBezTo>
                <a:cubicBezTo>
                  <a:pt x="-999" y="3743722"/>
                  <a:pt x="40615" y="3493084"/>
                  <a:pt x="0" y="3286438"/>
                </a:cubicBezTo>
                <a:cubicBezTo>
                  <a:pt x="-40615" y="3079792"/>
                  <a:pt x="31325" y="2903740"/>
                  <a:pt x="0" y="2789148"/>
                </a:cubicBezTo>
                <a:cubicBezTo>
                  <a:pt x="-31325" y="2674556"/>
                  <a:pt x="51278" y="2529297"/>
                  <a:pt x="0" y="2335101"/>
                </a:cubicBezTo>
                <a:cubicBezTo>
                  <a:pt x="-51278" y="2140905"/>
                  <a:pt x="22126" y="1998317"/>
                  <a:pt x="0" y="1837811"/>
                </a:cubicBezTo>
                <a:cubicBezTo>
                  <a:pt x="-22126" y="1677305"/>
                  <a:pt x="30029" y="1540380"/>
                  <a:pt x="0" y="1427006"/>
                </a:cubicBezTo>
                <a:cubicBezTo>
                  <a:pt x="-30029" y="1313632"/>
                  <a:pt x="38288" y="1123587"/>
                  <a:pt x="0" y="972959"/>
                </a:cubicBezTo>
                <a:cubicBezTo>
                  <a:pt x="-38288" y="822331"/>
                  <a:pt x="1648" y="658283"/>
                  <a:pt x="0" y="562154"/>
                </a:cubicBezTo>
                <a:cubicBezTo>
                  <a:pt x="-1648" y="466026"/>
                  <a:pt x="30597" y="18664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5245513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algn="ctr"/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cs-CZ" sz="16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algn="ctr"/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cs-CZ" sz="16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cs-C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cs-CZ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71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 Types and Scaling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Levels of Measurement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BAD05199-6B3E-4446-8589-E24288F70F04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777051946"/>
              </p:ext>
            </p:extLst>
          </p:nvPr>
        </p:nvGraphicFramePr>
        <p:xfrm>
          <a:off x="1421336" y="2192210"/>
          <a:ext cx="7749297" cy="370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2E24FA-8459-4191-AE3B-49298DCA298A}"/>
              </a:ext>
            </a:extLst>
          </p:cNvPr>
          <p:cNvSpPr txBox="1"/>
          <p:nvPr/>
        </p:nvSpPr>
        <p:spPr>
          <a:xfrm>
            <a:off x="540000" y="1743668"/>
            <a:ext cx="898574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Levels of Measurement (Scale of Measure)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Nominal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Ordinal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Interval, Ratio</a:t>
            </a:r>
            <a:endParaRPr lang="en-GB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73A80527-8E12-4D1E-85F7-10C558594B9A}"/>
              </a:ext>
            </a:extLst>
          </p:cNvPr>
          <p:cNvSpPr txBox="1"/>
          <p:nvPr/>
        </p:nvSpPr>
        <p:spPr>
          <a:xfrm>
            <a:off x="7574639" y="5861001"/>
            <a:ext cx="19511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Litschmannová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2011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2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 Types and Scaling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Levels of Measurement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2E24FA-8459-4191-AE3B-49298DCA298A}"/>
              </a:ext>
            </a:extLst>
          </p:cNvPr>
          <p:cNvSpPr txBox="1"/>
          <p:nvPr/>
        </p:nvSpPr>
        <p:spPr>
          <a:xfrm>
            <a:off x="540000" y="1743668"/>
            <a:ext cx="8985740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Levels of Measurement (Scale of Measure)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Nominal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Ordinal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Interval, Ratio</a:t>
            </a:r>
            <a:endParaRPr lang="en-GB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0F0A9A2-29F8-45CE-A177-9CF46CF1A62C}"/>
              </a:ext>
            </a:extLst>
          </p:cNvPr>
          <p:cNvSpPr txBox="1"/>
          <p:nvPr/>
        </p:nvSpPr>
        <p:spPr>
          <a:xfrm>
            <a:off x="1671646" y="2545888"/>
            <a:ext cx="89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C89804C-9D0A-4DC6-95DB-668E0B7D97AC}"/>
              </a:ext>
            </a:extLst>
          </p:cNvPr>
          <p:cNvSpPr txBox="1"/>
          <p:nvPr/>
        </p:nvSpPr>
        <p:spPr>
          <a:xfrm>
            <a:off x="1671646" y="2941260"/>
            <a:ext cx="89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Ordinal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7034B6A-4425-48E2-99A3-2504E3A7357E}"/>
              </a:ext>
            </a:extLst>
          </p:cNvPr>
          <p:cNvSpPr txBox="1"/>
          <p:nvPr/>
        </p:nvSpPr>
        <p:spPr>
          <a:xfrm>
            <a:off x="1671646" y="3453437"/>
            <a:ext cx="818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2974DF8-E15E-46AC-9E3C-BCE85E8951A3}"/>
              </a:ext>
            </a:extLst>
          </p:cNvPr>
          <p:cNvSpPr txBox="1"/>
          <p:nvPr/>
        </p:nvSpPr>
        <p:spPr>
          <a:xfrm>
            <a:off x="1671644" y="3945388"/>
            <a:ext cx="81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5AAA9F5-AA1C-45B2-82DB-AC2AB1D06448}"/>
              </a:ext>
            </a:extLst>
          </p:cNvPr>
          <p:cNvSpPr txBox="1"/>
          <p:nvPr/>
        </p:nvSpPr>
        <p:spPr>
          <a:xfrm>
            <a:off x="4352458" y="2737377"/>
            <a:ext cx="119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42908C7-AF50-4362-933F-BB1617C42E50}"/>
              </a:ext>
            </a:extLst>
          </p:cNvPr>
          <p:cNvCxnSpPr>
            <a:cxnSpLocks/>
            <a:stCxn id="13" idx="3"/>
            <a:endCxn id="13" idx="3"/>
          </p:cNvCxnSpPr>
          <p:nvPr/>
        </p:nvCxnSpPr>
        <p:spPr bwMode="auto">
          <a:xfrm>
            <a:off x="2569849" y="271516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pojnice: pravoúhlá 21">
            <a:extLst>
              <a:ext uri="{FF2B5EF4-FFF2-40B4-BE49-F238E27FC236}">
                <a16:creationId xmlns:a16="http://schemas.microsoft.com/office/drawing/2014/main" id="{1A4F8875-AED9-4C39-8927-7608638EBB82}"/>
              </a:ext>
            </a:extLst>
          </p:cNvPr>
          <p:cNvCxnSpPr>
            <a:stCxn id="13" idx="3"/>
            <a:endCxn id="17" idx="1"/>
          </p:cNvCxnSpPr>
          <p:nvPr/>
        </p:nvCxnSpPr>
        <p:spPr bwMode="auto">
          <a:xfrm>
            <a:off x="2569849" y="2715165"/>
            <a:ext cx="1782609" cy="19148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pojnice: pravoúhlá 23">
            <a:extLst>
              <a:ext uri="{FF2B5EF4-FFF2-40B4-BE49-F238E27FC236}">
                <a16:creationId xmlns:a16="http://schemas.microsoft.com/office/drawing/2014/main" id="{AA18FCDD-0B0D-49E5-9BD3-B7B152D7D4F2}"/>
              </a:ext>
            </a:extLst>
          </p:cNvPr>
          <p:cNvCxnSpPr>
            <a:stCxn id="14" idx="3"/>
            <a:endCxn id="17" idx="1"/>
          </p:cNvCxnSpPr>
          <p:nvPr/>
        </p:nvCxnSpPr>
        <p:spPr bwMode="auto">
          <a:xfrm flipV="1">
            <a:off x="2569849" y="2906654"/>
            <a:ext cx="1782609" cy="20388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77AB23F-1B3A-4D8F-9095-292696A7C644}"/>
              </a:ext>
            </a:extLst>
          </p:cNvPr>
          <p:cNvSpPr txBox="1"/>
          <p:nvPr/>
        </p:nvSpPr>
        <p:spPr>
          <a:xfrm>
            <a:off x="2944524" y="3711693"/>
            <a:ext cx="119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25AD84C-3769-4CC6-AA77-1A78BCEA2F1D}"/>
              </a:ext>
            </a:extLst>
          </p:cNvPr>
          <p:cNvSpPr txBox="1"/>
          <p:nvPr/>
        </p:nvSpPr>
        <p:spPr>
          <a:xfrm>
            <a:off x="4403314" y="3380505"/>
            <a:ext cx="937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EB7A119-89A4-4D12-852F-64B1AFCA006A}"/>
              </a:ext>
            </a:extLst>
          </p:cNvPr>
          <p:cNvSpPr txBox="1"/>
          <p:nvPr/>
        </p:nvSpPr>
        <p:spPr>
          <a:xfrm>
            <a:off x="4403314" y="4045266"/>
            <a:ext cx="119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Continous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00F0530-A15C-43A6-ACB5-55643B004B5A}"/>
              </a:ext>
            </a:extLst>
          </p:cNvPr>
          <p:cNvSpPr txBox="1"/>
          <p:nvPr/>
        </p:nvSpPr>
        <p:spPr>
          <a:xfrm>
            <a:off x="6109512" y="3060382"/>
            <a:ext cx="119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Categorical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8408159-BC1B-4716-9C47-FA863F7D0084}"/>
              </a:ext>
            </a:extLst>
          </p:cNvPr>
          <p:cNvSpPr txBox="1"/>
          <p:nvPr/>
        </p:nvSpPr>
        <p:spPr>
          <a:xfrm>
            <a:off x="8020980" y="2800088"/>
            <a:ext cx="119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Dichotomis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354A187-FCBE-4BB6-B6C9-ECACBBB4080F}"/>
              </a:ext>
            </a:extLst>
          </p:cNvPr>
          <p:cNvSpPr txBox="1"/>
          <p:nvPr/>
        </p:nvSpPr>
        <p:spPr>
          <a:xfrm>
            <a:off x="8027830" y="3388293"/>
            <a:ext cx="119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Multiples</a:t>
            </a:r>
            <a:endParaRPr lang="en-GB" sz="16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pojnice: pravoúhlá 33">
            <a:extLst>
              <a:ext uri="{FF2B5EF4-FFF2-40B4-BE49-F238E27FC236}">
                <a16:creationId xmlns:a16="http://schemas.microsoft.com/office/drawing/2014/main" id="{068F1D43-E1D6-4D0D-8F6E-2F7CE3D08AE7}"/>
              </a:ext>
            </a:extLst>
          </p:cNvPr>
          <p:cNvCxnSpPr>
            <a:stCxn id="15" idx="3"/>
            <a:endCxn id="27" idx="1"/>
          </p:cNvCxnSpPr>
          <p:nvPr/>
        </p:nvCxnSpPr>
        <p:spPr bwMode="auto">
          <a:xfrm>
            <a:off x="2489950" y="3622714"/>
            <a:ext cx="454574" cy="25825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pojnice: pravoúhlá 35">
            <a:extLst>
              <a:ext uri="{FF2B5EF4-FFF2-40B4-BE49-F238E27FC236}">
                <a16:creationId xmlns:a16="http://schemas.microsoft.com/office/drawing/2014/main" id="{C6B138E0-4BDB-457B-83FC-55D821237D88}"/>
              </a:ext>
            </a:extLst>
          </p:cNvPr>
          <p:cNvCxnSpPr>
            <a:stCxn id="16" idx="3"/>
            <a:endCxn id="27" idx="1"/>
          </p:cNvCxnSpPr>
          <p:nvPr/>
        </p:nvCxnSpPr>
        <p:spPr bwMode="auto">
          <a:xfrm flipV="1">
            <a:off x="2489949" y="3880970"/>
            <a:ext cx="454575" cy="233695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pojnice: pravoúhlá 37">
            <a:extLst>
              <a:ext uri="{FF2B5EF4-FFF2-40B4-BE49-F238E27FC236}">
                <a16:creationId xmlns:a16="http://schemas.microsoft.com/office/drawing/2014/main" id="{71FC038B-4B6A-4B89-93D9-05915C5CF2C0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 bwMode="auto">
          <a:xfrm flipV="1">
            <a:off x="4142618" y="3549782"/>
            <a:ext cx="260696" cy="3311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pojnice: pravoúhlá 39">
            <a:extLst>
              <a:ext uri="{FF2B5EF4-FFF2-40B4-BE49-F238E27FC236}">
                <a16:creationId xmlns:a16="http://schemas.microsoft.com/office/drawing/2014/main" id="{A4F9D4D4-A2F2-4D27-AF22-FF3F2662C37E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 bwMode="auto">
          <a:xfrm>
            <a:off x="4142618" y="3880970"/>
            <a:ext cx="260696" cy="33357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pojnice: pravoúhlá 43">
            <a:extLst>
              <a:ext uri="{FF2B5EF4-FFF2-40B4-BE49-F238E27FC236}">
                <a16:creationId xmlns:a16="http://schemas.microsoft.com/office/drawing/2014/main" id="{D2090D98-77F1-4F3B-B522-0795124C50C9}"/>
              </a:ext>
            </a:extLst>
          </p:cNvPr>
          <p:cNvCxnSpPr>
            <a:stCxn id="17" idx="3"/>
            <a:endCxn id="30" idx="1"/>
          </p:cNvCxnSpPr>
          <p:nvPr/>
        </p:nvCxnSpPr>
        <p:spPr bwMode="auto">
          <a:xfrm>
            <a:off x="5550552" y="2906654"/>
            <a:ext cx="558960" cy="323005"/>
          </a:xfrm>
          <a:prstGeom prst="bentConnector3">
            <a:avLst>
              <a:gd name="adj1" fmla="val 341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pojnice: pravoúhlá 45">
            <a:extLst>
              <a:ext uri="{FF2B5EF4-FFF2-40B4-BE49-F238E27FC236}">
                <a16:creationId xmlns:a16="http://schemas.microsoft.com/office/drawing/2014/main" id="{24A62BE6-A365-457A-B9A9-BE2874BCE38F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 bwMode="auto">
          <a:xfrm flipV="1">
            <a:off x="5340712" y="3229659"/>
            <a:ext cx="768800" cy="3201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pojnice: pravoúhlá 49">
            <a:extLst>
              <a:ext uri="{FF2B5EF4-FFF2-40B4-BE49-F238E27FC236}">
                <a16:creationId xmlns:a16="http://schemas.microsoft.com/office/drawing/2014/main" id="{2462AEA0-9C43-4A9A-A57E-E9AD00099202}"/>
              </a:ext>
            </a:extLst>
          </p:cNvPr>
          <p:cNvCxnSpPr>
            <a:stCxn id="30" idx="3"/>
            <a:endCxn id="31" idx="1"/>
          </p:cNvCxnSpPr>
          <p:nvPr/>
        </p:nvCxnSpPr>
        <p:spPr bwMode="auto">
          <a:xfrm flipV="1">
            <a:off x="7307606" y="2969365"/>
            <a:ext cx="713374" cy="2602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pojnice: pravoúhlá 51">
            <a:extLst>
              <a:ext uri="{FF2B5EF4-FFF2-40B4-BE49-F238E27FC236}">
                <a16:creationId xmlns:a16="http://schemas.microsoft.com/office/drawing/2014/main" id="{ADC4C8D9-C0E3-4ABD-BA96-03E2CA8CF72E}"/>
              </a:ext>
            </a:extLst>
          </p:cNvPr>
          <p:cNvCxnSpPr>
            <a:stCxn id="30" idx="3"/>
            <a:endCxn id="32" idx="1"/>
          </p:cNvCxnSpPr>
          <p:nvPr/>
        </p:nvCxnSpPr>
        <p:spPr bwMode="auto">
          <a:xfrm>
            <a:off x="7307606" y="3229659"/>
            <a:ext cx="720224" cy="32791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D4CB414E-D0BD-4D78-9A00-04485EDA2217}"/>
              </a:ext>
            </a:extLst>
          </p:cNvPr>
          <p:cNvSpPr txBox="1"/>
          <p:nvPr/>
        </p:nvSpPr>
        <p:spPr>
          <a:xfrm>
            <a:off x="7579083" y="4894333"/>
            <a:ext cx="19511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Řezanková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11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414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Distribution or Frequency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4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Measures of Central Tendency</a:t>
            </a:r>
          </a:p>
          <a:p>
            <a:pPr marL="414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Measures of Dispersion or Variation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Measures of Position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D363AF4-6C39-49D2-8F89-55C1B3FEB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972" y="1793310"/>
            <a:ext cx="6084338" cy="342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53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Distribution or Frequency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graph or data set organized to show the frequency of occurrence of each possible outcome of a repeatable event observed many times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Count, Percent, Frequency </a:t>
            </a:r>
            <a:endParaRPr lang="en-GB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obsah 9" descr="Data Analysis Interactive Notebook | Interactive math journals, Math  journals, Kids math worksheets">
            <a:extLst>
              <a:ext uri="{FF2B5EF4-FFF2-40B4-BE49-F238E27FC236}">
                <a16:creationId xmlns:a16="http://schemas.microsoft.com/office/drawing/2014/main" id="{A2042E0C-ECF2-46FA-BCA1-C8226E5E9B4F}"/>
              </a:ext>
            </a:extLst>
          </p:cNvPr>
          <p:cNvPicPr>
            <a:picLocks noGrp="1"/>
          </p:cNvPicPr>
          <p:nvPr>
            <p:ph idx="3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18686" r="7540" b="45834"/>
          <a:stretch/>
        </p:blipFill>
        <p:spPr bwMode="auto">
          <a:xfrm>
            <a:off x="7726323" y="1728813"/>
            <a:ext cx="4147328" cy="2019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Zástupný obsah 11" descr="Obsah obrázku stůl&#10;&#10;Popis byl vytvořen automaticky">
            <a:extLst>
              <a:ext uri="{FF2B5EF4-FFF2-40B4-BE49-F238E27FC236}">
                <a16:creationId xmlns:a16="http://schemas.microsoft.com/office/drawing/2014/main" id="{30158183-59E3-49A7-B045-7D3610D80C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82" y="3648722"/>
            <a:ext cx="3006599" cy="2423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E0EAF3-2957-4B7A-BD46-0A949E1E9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69" t="36016" r="5740" b="6809"/>
          <a:stretch/>
        </p:blipFill>
        <p:spPr>
          <a:xfrm>
            <a:off x="7588951" y="4136994"/>
            <a:ext cx="4147328" cy="178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278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Distribution or Frequency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967561"/>
            <a:ext cx="5219998" cy="3812484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graph or data set organized to show the frequency of occurrence of each possible outcome of a repeatable event observed many times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Count, Percent, Frequency </a:t>
            </a:r>
            <a:endParaRPr lang="en-GB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Zástupný obsah 14" descr="Frequency Distribution in SPSS - Quick Tutorial">
            <a:extLst>
              <a:ext uri="{FF2B5EF4-FFF2-40B4-BE49-F238E27FC236}">
                <a16:creationId xmlns:a16="http://schemas.microsoft.com/office/drawing/2014/main" id="{D44C61BD-12A1-40D0-B40B-B538732376AF}"/>
              </a:ext>
            </a:extLst>
          </p:cNvPr>
          <p:cNvPicPr>
            <a:picLocks noGrp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25" y="1976182"/>
            <a:ext cx="4764505" cy="344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459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Central Tendency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2325516"/>
            <a:ext cx="5219998" cy="1971276"/>
          </a:xfrm>
        </p:spPr>
        <p:txBody>
          <a:bodyPr/>
          <a:lstStyle/>
          <a:p>
            <a:pPr marL="0" lvl="0" indent="0" algn="l">
              <a:lnSpc>
                <a:spcPct val="150000"/>
              </a:lnSpc>
              <a:buNone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defined as the number used to represent the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middle of a set of data values</a:t>
            </a: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Mean, Median, Mode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obsah 11" descr="Types of Frequency Distribution | Nave">
            <a:extLst>
              <a:ext uri="{FF2B5EF4-FFF2-40B4-BE49-F238E27FC236}">
                <a16:creationId xmlns:a16="http://schemas.microsoft.com/office/drawing/2014/main" id="{64728C6A-753A-46CE-AE46-CE27F5A894FE}"/>
              </a:ext>
            </a:extLst>
          </p:cNvPr>
          <p:cNvPicPr>
            <a:picLocks noGrp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50" y="2260667"/>
            <a:ext cx="5219700" cy="2336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63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71C39A5-BB17-4903-B94A-5FFCB7E9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58">
            <a:off x="7235061" y="3958500"/>
            <a:ext cx="3592238" cy="239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</a:p>
          <a:p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 science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Kinesiology,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Kinanthropology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Sportwissenschaft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is multidisciplinary science about human (voluntary) movement</a:t>
            </a: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Paradigm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fundamental concept of a certain scientific discipline, which is considered to be exemplary. Defines proper procedures and methods, according to which rules and conventions</a:t>
            </a: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 vs methods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(Gabriel, 2011)– method is a research tool 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interwiew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qualitatice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study) and methodology is the justification for using this method. </a:t>
            </a:r>
          </a:p>
          <a:p>
            <a:pPr marL="72000" indent="0">
              <a:buNone/>
            </a:pPr>
            <a:endParaRPr lang="en-GB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990BDFF6-7BF0-4D3B-9489-F655E29FA3F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en-GB" sz="18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cs-CZ" sz="18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 summary and study of methods, or the science of methods.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 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GB" sz="18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tool or process for monitoring, researching, learning, exploring and achieving certain goals.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Methodical guidelines</a:t>
            </a:r>
            <a:r>
              <a:rPr lang="en-GB" sz="18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GB" sz="18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specific instructions for carrying out specific activities.</a:t>
            </a: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7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Central Tendency</a:t>
            </a:r>
          </a:p>
        </p:txBody>
      </p:sp>
      <p:pic>
        <p:nvPicPr>
          <p:cNvPr id="9" name="Zástupný obsah 8" descr="A bell curves can be skewed negatively or positively">
            <a:extLst>
              <a:ext uri="{FF2B5EF4-FFF2-40B4-BE49-F238E27FC236}">
                <a16:creationId xmlns:a16="http://schemas.microsoft.com/office/drawing/2014/main" id="{65A9A4A3-F02B-4E7D-88D7-CC356A6256BF}"/>
              </a:ext>
            </a:extLst>
          </p:cNvPr>
          <p:cNvPicPr>
            <a:picLocks noGrp="1"/>
          </p:cNvPicPr>
          <p:nvPr>
            <p:ph idx="2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9"/>
          <a:stretch/>
        </p:blipFill>
        <p:spPr bwMode="auto">
          <a:xfrm>
            <a:off x="752822" y="2547234"/>
            <a:ext cx="5219700" cy="220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Zástupný obsah 12" descr="Lecture 03 Descriptives and graphing">
            <a:extLst>
              <a:ext uri="{FF2B5EF4-FFF2-40B4-BE49-F238E27FC236}">
                <a16:creationId xmlns:a16="http://schemas.microsoft.com/office/drawing/2014/main" id="{D2A09B94-D9F4-4015-82F1-22A906A71FD3}"/>
              </a:ext>
            </a:extLst>
          </p:cNvPr>
          <p:cNvPicPr>
            <a:picLocks noGrp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86" y="2663673"/>
            <a:ext cx="2912922" cy="2135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C805145-568D-4B95-98F2-5471C58E91F0}"/>
              </a:ext>
            </a:extLst>
          </p:cNvPr>
          <p:cNvSpPr txBox="1"/>
          <p:nvPr/>
        </p:nvSpPr>
        <p:spPr>
          <a:xfrm>
            <a:off x="726188" y="4801477"/>
            <a:ext cx="237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Positive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skew</a:t>
            </a:r>
            <a:endParaRPr lang="en-GB" sz="1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B57785-8EDE-4AAF-9F3C-DE85BB1363CF}"/>
              </a:ext>
            </a:extLst>
          </p:cNvPr>
          <p:cNvSpPr txBox="1"/>
          <p:nvPr/>
        </p:nvSpPr>
        <p:spPr>
          <a:xfrm>
            <a:off x="8965742" y="3811633"/>
            <a:ext cx="32262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kurtosis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platykurtic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1AEFCD2-29C8-4250-B281-5F632F71FDF2}"/>
              </a:ext>
            </a:extLst>
          </p:cNvPr>
          <p:cNvSpPr txBox="1"/>
          <p:nvPr/>
        </p:nvSpPr>
        <p:spPr>
          <a:xfrm>
            <a:off x="3819421" y="4873525"/>
            <a:ext cx="243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skew</a:t>
            </a:r>
            <a:endParaRPr lang="en-GB" sz="1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D5A9F10-0F5E-4EDD-8ABA-775210DF40D6}"/>
              </a:ext>
            </a:extLst>
          </p:cNvPr>
          <p:cNvSpPr txBox="1"/>
          <p:nvPr/>
        </p:nvSpPr>
        <p:spPr>
          <a:xfrm>
            <a:off x="8711020" y="2823984"/>
            <a:ext cx="3218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kurtosis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Leptokurtic</a:t>
            </a:r>
            <a:endParaRPr lang="en-GB" sz="1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FDC99B3-A143-4F3D-B7BA-954EE2F979DE}"/>
              </a:ext>
            </a:extLst>
          </p:cNvPr>
          <p:cNvSpPr txBox="1"/>
          <p:nvPr/>
        </p:nvSpPr>
        <p:spPr>
          <a:xfrm>
            <a:off x="8814200" y="3353627"/>
            <a:ext cx="3115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kustosis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Mesokurtic</a:t>
            </a:r>
            <a:endParaRPr lang="en-GB" sz="1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43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Dispersion or Variation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far apart data points lie from each other and from the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a distribution (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mean±SD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Range, IQR, Standard Deviation, Variance </a:t>
            </a:r>
            <a:endParaRPr lang="en-GB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Range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(R) = x</a:t>
            </a:r>
            <a:r>
              <a:rPr lang="fr-FR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x</a:t>
            </a:r>
            <a:r>
              <a:rPr lang="fr-FR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Interquartile range</a:t>
            </a: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IQR</a:t>
            </a: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Q</a:t>
            </a:r>
            <a:r>
              <a:rPr lang="fr-FR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Q</a:t>
            </a:r>
            <a:r>
              <a:rPr lang="fr-FR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</a:t>
            </a: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eviation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cs-CZ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s) is the average amount of variability in your dataset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2" indent="-1714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=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diviation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2" indent="-1714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standard deviation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Variance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the average of squared deviations from the mean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2" indent="-1714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get variance, square the standard deviation (s)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2" indent="-1714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variance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2" indent="-171450" algn="l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200" baseline="300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variance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Zástupný obsah 10" descr="How to interpret Box Plot || Python - AI ASPIRANT">
            <a:extLst>
              <a:ext uri="{FF2B5EF4-FFF2-40B4-BE49-F238E27FC236}">
                <a16:creationId xmlns:a16="http://schemas.microsoft.com/office/drawing/2014/main" id="{6DF8653D-1716-4D71-8211-01EA16BB4B1F}"/>
              </a:ext>
            </a:extLst>
          </p:cNvPr>
          <p:cNvPicPr>
            <a:picLocks noGrp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83" y="1793546"/>
            <a:ext cx="4149219" cy="404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436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Dispersion or Variation</a:t>
            </a:r>
          </a:p>
        </p:txBody>
      </p:sp>
      <p:pic>
        <p:nvPicPr>
          <p:cNvPr id="11" name="Zástupný obsah 10" descr="How to interpret Box Plot || Python - AI ASPIRANT">
            <a:extLst>
              <a:ext uri="{FF2B5EF4-FFF2-40B4-BE49-F238E27FC236}">
                <a16:creationId xmlns:a16="http://schemas.microsoft.com/office/drawing/2014/main" id="{2CE9A8CD-9A10-4A7C-985D-A190BFFA1881}"/>
              </a:ext>
            </a:extLst>
          </p:cNvPr>
          <p:cNvPicPr>
            <a:picLocks noGrp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8" y="1905240"/>
            <a:ext cx="4091973" cy="389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Zástupný obsah 8" descr="Introduction to Statistics with GraphPad Prism 7 - ppt download">
            <a:extLst>
              <a:ext uri="{FF2B5EF4-FFF2-40B4-BE49-F238E27FC236}">
                <a16:creationId xmlns:a16="http://schemas.microsoft.com/office/drawing/2014/main" id="{E22E77DC-E425-4834-B489-7E7EED0454B8}"/>
              </a:ext>
            </a:extLst>
          </p:cNvPr>
          <p:cNvPicPr>
            <a:picLocks noGrp="1"/>
          </p:cNvPicPr>
          <p:nvPr>
            <p:ph idx="2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13812"/>
          <a:stretch/>
        </p:blipFill>
        <p:spPr bwMode="auto">
          <a:xfrm>
            <a:off x="4554245" y="2056189"/>
            <a:ext cx="3391270" cy="3511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Obrázek 9" descr="Box plot - Wikipedia">
            <a:extLst>
              <a:ext uri="{FF2B5EF4-FFF2-40B4-BE49-F238E27FC236}">
                <a16:creationId xmlns:a16="http://schemas.microsoft.com/office/drawing/2014/main" id="{3E1E2E86-8EC9-45DE-B9CE-604FF9062F7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b="7481"/>
          <a:stretch/>
        </p:blipFill>
        <p:spPr bwMode="auto">
          <a:xfrm>
            <a:off x="8170036" y="2056190"/>
            <a:ext cx="3737246" cy="3456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7339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Dispersion or Variation</a:t>
            </a:r>
          </a:p>
        </p:txBody>
      </p:sp>
      <p:pic>
        <p:nvPicPr>
          <p:cNvPr id="3074" name="Picture 2" descr="standard deviation calculator using mean All products are discounted,  Cheaper Than Retail Price, Free Delivery &amp;amp; Returns OFF 63%">
            <a:extLst>
              <a:ext uri="{FF2B5EF4-FFF2-40B4-BE49-F238E27FC236}">
                <a16:creationId xmlns:a16="http://schemas.microsoft.com/office/drawing/2014/main" id="{DA1FA45F-40DB-428E-A337-365B1AA9D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1"/>
          <a:stretch/>
        </p:blipFill>
        <p:spPr bwMode="auto">
          <a:xfrm>
            <a:off x="92474" y="2190184"/>
            <a:ext cx="6858000" cy="340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ariance - Wikipedia">
            <a:extLst>
              <a:ext uri="{FF2B5EF4-FFF2-40B4-BE49-F238E27FC236}">
                <a16:creationId xmlns:a16="http://schemas.microsoft.com/office/drawing/2014/main" id="{75D8226D-D142-4892-B28D-F373C0D3C440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74" y="2190184"/>
            <a:ext cx="4300460" cy="318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51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34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Descriptive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Measures of Position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0" lvl="0" indent="0" algn="l">
              <a:lnSpc>
                <a:spcPct val="150000"/>
              </a:lnSpc>
              <a:buNone/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etermines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position of a single value in relation to other values in a sample or a population data set. 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Quantiles (Percentile, Decile, Quartile), Outliers, standard scores</a:t>
            </a:r>
            <a:endParaRPr lang="en-GB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Percentile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</a:t>
            </a:r>
            <a:r>
              <a:rPr lang="en-GB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)= divide a rank-ordered data set (from the smallest to the largest) into 100 equal parts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Decile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divide a rank-ordered data set into ten equal parts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Quartiles</a:t>
            </a: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(Q</a:t>
            </a:r>
            <a:r>
              <a:rPr lang="cs-CZ" sz="12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divide a rank-ordered data set into four equal parts</a:t>
            </a:r>
          </a:p>
          <a:p>
            <a:pPr marL="1143000" lvl="2" indent="-228600" algn="l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P</a:t>
            </a:r>
            <a:r>
              <a:rPr lang="en-GB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</a:t>
            </a:r>
            <a:r>
              <a:rPr lang="en-GB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P</a:t>
            </a:r>
            <a:r>
              <a:rPr lang="en-GB" sz="1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median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 scores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raw scores that, for ease of interpretation, are converted to a common scale of measurement, or z distribution</a:t>
            </a:r>
          </a:p>
          <a:p>
            <a:pPr marL="1143000" lvl="2" indent="-228600" algn="l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n-GB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z-Score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indicates how many standard deviations an element is from the mean</a:t>
            </a:r>
          </a:p>
          <a:p>
            <a:pPr marL="1143000" lvl="2" indent="-22860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2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t-score</a:t>
            </a:r>
            <a:r>
              <a:rPr lang="en-GB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enables you to take an individual score and transform it into a standardized form, which helps you to compare scores.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93DABBC7-59FC-4F32-8CA8-33377F47088D}"/>
              </a:ext>
            </a:extLst>
          </p:cNvPr>
          <p:cNvPicPr>
            <a:picLocks noGrp="1"/>
          </p:cNvPicPr>
          <p:nvPr>
            <p:ph idx="30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78" y="2202922"/>
            <a:ext cx="5219700" cy="2993732"/>
          </a:xfrm>
          <a:prstGeom prst="rect">
            <a:avLst/>
          </a:prstGeom>
          <a:noFill/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EE7D042-3191-4206-A866-14AA677C1E3D}"/>
              </a:ext>
            </a:extLst>
          </p:cNvPr>
          <p:cNvCxnSpPr/>
          <p:nvPr/>
        </p:nvCxnSpPr>
        <p:spPr bwMode="auto">
          <a:xfrm>
            <a:off x="5601810" y="2885243"/>
            <a:ext cx="923277" cy="110083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7F2E3B0F-E4FF-4D3E-8DA9-3D0BBD776DD8}"/>
              </a:ext>
            </a:extLst>
          </p:cNvPr>
          <p:cNvCxnSpPr/>
          <p:nvPr/>
        </p:nvCxnSpPr>
        <p:spPr bwMode="auto">
          <a:xfrm flipV="1">
            <a:off x="2796466" y="4396107"/>
            <a:ext cx="3923930" cy="54225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CD88F31C-C3ED-42AC-80BC-36D0C6CC6E79}"/>
              </a:ext>
            </a:extLst>
          </p:cNvPr>
          <p:cNvCxnSpPr/>
          <p:nvPr/>
        </p:nvCxnSpPr>
        <p:spPr bwMode="auto">
          <a:xfrm flipV="1">
            <a:off x="5415379" y="4608044"/>
            <a:ext cx="1305017" cy="89926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40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Inferential or Analytical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2036490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Inferential statistics takes data from a sample and makes inferences about the larger population from which the sample was drawn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goal of inferential statistics is to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draw conclusions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a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 to a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ime Series Analysis and Forecasting – core-origins">
            <a:extLst>
              <a:ext uri="{FF2B5EF4-FFF2-40B4-BE49-F238E27FC236}">
                <a16:creationId xmlns:a16="http://schemas.microsoft.com/office/drawing/2014/main" id="{93B011BA-CA08-4997-81B6-F34F76CD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13" y="2036490"/>
            <a:ext cx="5389037" cy="28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6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Inferential or Analytical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Hypothesis (or Predictions) Testing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t-test, ANOVA, Mann-Whitney U test, Wilcoxon test, Kruskal</a:t>
            </a:r>
            <a:r>
              <a:rPr lang="cs-CZ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Wallis H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Pearson’s r, Spearman’s rho, Chi square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linear regression, Multiple linear regression, …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CBF18F6-A64C-4560-9F47-ADF0C998B86A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1278" y="2144810"/>
            <a:ext cx="4392544" cy="310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4853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Inferential or Analytical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Hypothesis (or Predictions) Testing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</a:t>
            </a:r>
            <a:endParaRPr lang="cs-CZ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t-test, ANOVA, Mann-Whitney U test, Wilcoxon test, Kruskal</a:t>
            </a:r>
            <a:r>
              <a:rPr lang="cs-CZ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Wallis H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Pearson’s r, Spearman’s rho, Chi square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linear regression, Multiple linear regression, …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509BC82-CF4D-4FA6-8E47-A21DF1F5DF9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Choosing</a:t>
            </a: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adequate</a:t>
            </a: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Comparasion</a:t>
            </a: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 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to know: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test answer the research question (</a:t>
            </a: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Validity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Scales of measurement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Nominal, Ordinal, Interval, Ratio data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Binary, Multiple, Discrete Continuous data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Binary, Nominal, Ordinal, Discrete, Continuous data</a:t>
            </a:r>
          </a:p>
          <a:p>
            <a:pPr marL="342900" lvl="0" indent="-342900" algn="l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Parametric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nonparametric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</a:p>
          <a:p>
            <a:pPr marL="742950" lvl="1" indent="-28575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normal distribution test (just for quantitative data)</a:t>
            </a:r>
          </a:p>
          <a:p>
            <a:pPr marL="342900" lvl="0" indent="-342900" algn="l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Paired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(repeated measurements) or </a:t>
            </a: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(unpaired) sample</a:t>
            </a:r>
          </a:p>
        </p:txBody>
      </p:sp>
      <p:pic>
        <p:nvPicPr>
          <p:cNvPr id="10" name="Picture 2" descr="13.4: The Independent Samples t-test (Welch Test) - Statistics LibreTexts">
            <a:extLst>
              <a:ext uri="{FF2B5EF4-FFF2-40B4-BE49-F238E27FC236}">
                <a16:creationId xmlns:a16="http://schemas.microsoft.com/office/drawing/2014/main" id="{05CC058B-4A1A-469E-BA5E-56EDF3DF5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00" y="3843176"/>
            <a:ext cx="3047405" cy="21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84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Inferential or Analytical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Hypothesis (or Predictions) Testing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</a:t>
            </a:r>
            <a:endParaRPr lang="cs-CZ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t-test, ANOVA, Mann-Whitney U test, Wilcoxon test, Kruskal</a:t>
            </a:r>
            <a:r>
              <a:rPr lang="cs-CZ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Wallis H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Pearson’s r, Spearman’s rho, Chi square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linear regression, Multiple linear regression, …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509BC82-CF4D-4FA6-8E47-A21DF1F5DF9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of Comparison Test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00000"/>
              </a:lnSpc>
              <a:buFont typeface="Symbol" panose="05050102010706020507" pitchFamily="18" charset="2"/>
              <a:buChar char=""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uitable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for 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nominal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odds ratio test,</a:t>
            </a:r>
          </a:p>
          <a:p>
            <a:pPr marL="342900" lvl="0" indent="-342900" algn="l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uitable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for 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ordinal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hi-square test (goodness of fit, homogeneity and independence)</a:t>
            </a:r>
          </a:p>
          <a:p>
            <a:pPr marL="342900" lvl="0" indent="-342900" algn="l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uitable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for 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interval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data)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-test (one sample, two independent/paired sample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sample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ANOVA test (also for repeated measurements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more sample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6148" name="Picture 4" descr="Power for two sample t test - Cross Validated">
            <a:extLst>
              <a:ext uri="{FF2B5EF4-FFF2-40B4-BE49-F238E27FC236}">
                <a16:creationId xmlns:a16="http://schemas.microsoft.com/office/drawing/2014/main" id="{614FAD75-E1C3-479E-80B5-07C6A564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7" y="3721866"/>
            <a:ext cx="3986088" cy="22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08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39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Inferential or Analytical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Hypothesis (or Predictions) Testing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t-test, ANOVA, Mann-Whitney U test, Wilcoxon test, Kruskal</a:t>
            </a:r>
            <a:r>
              <a:rPr lang="cs-CZ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Wallis H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tests </a:t>
            </a:r>
            <a:endParaRPr lang="cs-CZ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Pearson’s r, Spearman’s rho, Chi square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linear regression, Multiple linear regression, …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509BC82-CF4D-4FA6-8E47-A21DF1F5DF9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285750" indent="-285750" algn="just">
              <a:lnSpc>
                <a:spcPct val="107000"/>
              </a:lnSpc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Pearson’s 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3450" lvl="1" indent="-171450" algn="just">
              <a:lnSpc>
                <a:spcPct val="107000"/>
              </a:lnSpc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parametric, quantitative data </a:t>
            </a:r>
          </a:p>
          <a:p>
            <a:pPr marL="285750" indent="-285750" algn="just">
              <a:lnSpc>
                <a:spcPct val="107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Spearman’s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3450" lvl="1" indent="-171450" algn="just">
              <a:lnSpc>
                <a:spcPct val="107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nonparametric, quantitative which are handled like qualitative data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square test 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1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23450" lvl="1" indent="-171450" algn="just">
              <a:lnSpc>
                <a:spcPct val="107000"/>
              </a:lnSpc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 data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Dimension reduction techniques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 analysis 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(use when you assume association if you want to understand the latent factors)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</a:pPr>
            <a:r>
              <a:rPr lang="en-GB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Component Analysis 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(seeks  to identify, to predict using the factors, PCA)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earson Product-Moment Correlation - When you should run this test, the  range of values the coefficient can take and how to measure strength of  association.">
            <a:extLst>
              <a:ext uri="{FF2B5EF4-FFF2-40B4-BE49-F238E27FC236}">
                <a16:creationId xmlns:a16="http://schemas.microsoft.com/office/drawing/2014/main" id="{4D6B863C-AE94-452F-A1AB-23B8A3F5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6" y="3699788"/>
            <a:ext cx="3798334" cy="256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12FC4F9-CA4A-452A-80B3-4B62D75AD72F}"/>
              </a:ext>
            </a:extLst>
          </p:cNvPr>
          <p:cNvCxnSpPr/>
          <p:nvPr/>
        </p:nvCxnSpPr>
        <p:spPr bwMode="auto">
          <a:xfrm flipV="1">
            <a:off x="949911" y="3941686"/>
            <a:ext cx="1118586" cy="67470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5FCE34A-8E86-4178-BF2C-71AA1C893311}"/>
              </a:ext>
            </a:extLst>
          </p:cNvPr>
          <p:cNvCxnSpPr/>
          <p:nvPr/>
        </p:nvCxnSpPr>
        <p:spPr bwMode="auto">
          <a:xfrm flipV="1">
            <a:off x="2211414" y="3941686"/>
            <a:ext cx="1118586" cy="67470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51A9365-454C-4AD0-BDAA-B052BFBF8985}"/>
              </a:ext>
            </a:extLst>
          </p:cNvPr>
          <p:cNvCxnSpPr>
            <a:cxnSpLocks/>
          </p:cNvCxnSpPr>
          <p:nvPr/>
        </p:nvCxnSpPr>
        <p:spPr bwMode="auto">
          <a:xfrm>
            <a:off x="3585910" y="4374490"/>
            <a:ext cx="9505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4503922-5B3F-4316-8E6C-999431052AAC}"/>
              </a:ext>
            </a:extLst>
          </p:cNvPr>
          <p:cNvCxnSpPr>
            <a:cxnSpLocks/>
          </p:cNvCxnSpPr>
          <p:nvPr/>
        </p:nvCxnSpPr>
        <p:spPr bwMode="auto">
          <a:xfrm>
            <a:off x="967666" y="5362311"/>
            <a:ext cx="1100831" cy="64852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31253CE9-5914-4769-8891-D531EB454A18}"/>
              </a:ext>
            </a:extLst>
          </p:cNvPr>
          <p:cNvCxnSpPr>
            <a:cxnSpLocks/>
          </p:cNvCxnSpPr>
          <p:nvPr/>
        </p:nvCxnSpPr>
        <p:spPr bwMode="auto">
          <a:xfrm>
            <a:off x="2230163" y="5268488"/>
            <a:ext cx="1100831" cy="64852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2975E2D-D6A9-40EE-8AEB-3FAF97655326}"/>
              </a:ext>
            </a:extLst>
          </p:cNvPr>
          <p:cNvCxnSpPr>
            <a:cxnSpLocks/>
          </p:cNvCxnSpPr>
          <p:nvPr/>
        </p:nvCxnSpPr>
        <p:spPr bwMode="auto">
          <a:xfrm>
            <a:off x="3658399" y="5668096"/>
            <a:ext cx="9505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06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BFD0A19-31D4-4438-9F6B-0EEA307B8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61" y="4104329"/>
            <a:ext cx="2104332" cy="2104332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Research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different research </a:t>
            </a:r>
            <a:r>
              <a:rPr lang="cs-C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Hendl</a:t>
            </a:r>
            <a:r>
              <a:rPr lang="cs-C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study, Case study,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Correlation-predictive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study, Experiment, Quasi-experiment,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Development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Trend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attitudes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Status,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Exploration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study, Modelling,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demonstration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Meta-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Analytical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study</a:t>
            </a:r>
            <a:endParaRPr lang="en-GB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en-GB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990BDFF6-7BF0-4D3B-9489-F655E29FA3F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different research</a:t>
            </a:r>
            <a:r>
              <a:rPr lang="cs-CZ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Mishra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Alok</a:t>
            </a:r>
            <a:r>
              <a:rPr lang="cs-CZ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2017)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vs. analytical research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 vs. fundamental research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 vs. empirical research</a:t>
            </a:r>
          </a:p>
          <a:p>
            <a:pPr marL="72000" indent="0" algn="just">
              <a:buNone/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of research</a:t>
            </a:r>
            <a:endParaRPr lang="cs-C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one-time research vs. longitudinal research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field-setting research vs. laboratory research vs. model research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vs. diagnostic research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case-study methods vs. exhaustively approaches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exploratory vs. formalized research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objective of exploratory research (creation of hypotheses rather than their testing) vs. formalized research (specific hypotheses are tested)</a:t>
            </a:r>
          </a:p>
          <a:p>
            <a:pPr lvl="1" algn="just"/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conclusion-oriented and decision-oriented research</a:t>
            </a:r>
          </a:p>
          <a:p>
            <a:pPr lvl="1" algn="just"/>
            <a:endParaRPr lang="en-GB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0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40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Inferential or Analytical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Hypothesis (or Predictions) Testing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t-test, ANOVA, Mann-Whitney U test, Wilcoxon test, Kruskal</a:t>
            </a:r>
            <a:r>
              <a:rPr lang="cs-CZ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Wallis H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Pearson’s r, Spearman’s rho, Chi square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tests </a:t>
            </a:r>
            <a:endParaRPr lang="cs-CZ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linear regression, Multiple linear regression, …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509BC82-CF4D-4FA6-8E47-A21DF1F5DF9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285750" indent="-285750" algn="just">
              <a:lnSpc>
                <a:spcPct val="107000"/>
              </a:lnSpc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Simple linear regression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 metric IV; 1 metric DV)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Multiple linear regression (2+ metric IV; metric DV)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Logistic regression (1 any IV; 1 binary variable)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Obrázek 9" descr="How Linear Regression can also be used to do classification? – Analytics  Buddhu">
            <a:extLst>
              <a:ext uri="{FF2B5EF4-FFF2-40B4-BE49-F238E27FC236}">
                <a16:creationId xmlns:a16="http://schemas.microsoft.com/office/drawing/2014/main" id="{1E88E8A6-7674-4408-BBD2-F4DCF58E00A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3" b="15491"/>
          <a:stretch/>
        </p:blipFill>
        <p:spPr bwMode="auto">
          <a:xfrm>
            <a:off x="823099" y="3929185"/>
            <a:ext cx="3856901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Simple Linear Regression">
            <a:extLst>
              <a:ext uri="{FF2B5EF4-FFF2-40B4-BE49-F238E27FC236}">
                <a16:creationId xmlns:a16="http://schemas.microsoft.com/office/drawing/2014/main" id="{24AE1224-B1B5-4101-876F-BC2B7A780B76}"/>
              </a:ext>
            </a:extLst>
          </p:cNvPr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78" y="3442810"/>
            <a:ext cx="4473507" cy="2785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395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41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Inferential or Analytical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Hypothesis (or Predictions) Testing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t-test, ANOVA, Mann-Whitney U test, Wilcoxon test, Kruskal</a:t>
            </a:r>
            <a:r>
              <a:rPr lang="cs-CZ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Wallis H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Pearson’s r, Spearman’s rho, Chi square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tests </a:t>
            </a:r>
            <a:endParaRPr lang="cs-CZ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linear regression, Multiple linear regression, …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509BC82-CF4D-4FA6-8E47-A21DF1F5DF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400720" cy="4139998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Simple linear regression (1 metric IV; 1 metric DV)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Multiple linear regression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(2+ metric IV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metric DV)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Logistic regression (1 any IV; 1 binary variable)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Obrázek 11" descr="Multiple Linear Regression Using Python | by Manja Bogicevic | Medium">
            <a:extLst>
              <a:ext uri="{FF2B5EF4-FFF2-40B4-BE49-F238E27FC236}">
                <a16:creationId xmlns:a16="http://schemas.microsoft.com/office/drawing/2014/main" id="{1FDE057E-B4B2-4C1D-BCB4-34FB28482B22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4" t="53923" r="3111" b="3867"/>
          <a:stretch/>
        </p:blipFill>
        <p:spPr bwMode="auto">
          <a:xfrm>
            <a:off x="1128374" y="4114355"/>
            <a:ext cx="3708150" cy="145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Multiple Linear Regression - Overview, Formula, How It Works">
            <a:extLst>
              <a:ext uri="{FF2B5EF4-FFF2-40B4-BE49-F238E27FC236}">
                <a16:creationId xmlns:a16="http://schemas.microsoft.com/office/drawing/2014/main" id="{F7D6B220-8812-45A2-BAD6-59F5FB5300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49" y="3516199"/>
            <a:ext cx="3910963" cy="2704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267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Inferential or Analytical Statistic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Hypothesis (or Predictions) Testing</a:t>
            </a: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t-test, ANOVA, Mann-Whitney U test, Wilcoxon test, Kruskal</a:t>
            </a:r>
            <a:r>
              <a:rPr lang="cs-CZ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Wallis H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tests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Pearson’s r, Spearman’s rho, Chi square test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 tests </a:t>
            </a:r>
            <a:endParaRPr lang="cs-CZ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linear regression, Multiple linear regression, …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509BC82-CF4D-4FA6-8E47-A21DF1F5DF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400720" cy="4139998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Simple linear regression (1 metric IV; 1 metric DV)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Multiple linear regression (2+ metric IV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metric DV)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Logistic regression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 any IV; 1 binary variable)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AB91550-C559-44C8-ADF0-2CE2509355D6}"/>
              </a:ext>
            </a:extLst>
          </p:cNvPr>
          <p:cNvPicPr/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089650"/>
            <a:ext cx="3009900" cy="1516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C385636-37FD-4E9F-A08C-78394E24EF45}"/>
              </a:ext>
            </a:extLst>
          </p:cNvPr>
          <p:cNvSpPr txBox="1"/>
          <p:nvPr/>
        </p:nvSpPr>
        <p:spPr>
          <a:xfrm>
            <a:off x="3193504" y="4286715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en-GB" sz="1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9EB127D-ECE3-4EC4-BA28-7999EB0CCB18}"/>
              </a:ext>
            </a:extLst>
          </p:cNvPr>
          <p:cNvSpPr txBox="1"/>
          <p:nvPr/>
        </p:nvSpPr>
        <p:spPr>
          <a:xfrm>
            <a:off x="3193504" y="4956440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endParaRPr lang="en-GB" sz="1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22C8D5B-CF03-4157-994C-6E915C471EC9}"/>
              </a:ext>
            </a:extLst>
          </p:cNvPr>
          <p:cNvSpPr txBox="1"/>
          <p:nvPr/>
        </p:nvSpPr>
        <p:spPr>
          <a:xfrm>
            <a:off x="4400550" y="5441393"/>
            <a:ext cx="275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speed / test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endParaRPr lang="en-GB" sz="1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3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cs-CZ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Effect size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magnitude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considered an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complement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significance test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allows to know the relevance of the difference and discerning between the statistical significance of a test and its practical importance.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effect size allows to make comparisons between the statistical significant differences from groups with a very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number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items, and studying groups from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scientific works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meta-analysis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 size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undestend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magnitude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signifikance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examines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whether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findings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likely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chance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509BC82-CF4D-4FA6-8E47-A21DF1F5DF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400720" cy="4139998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buNone/>
            </a:pP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size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endParaRPr lang="cs-CZ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7750" lvl="1" indent="-285750" algn="just">
              <a:lnSpc>
                <a:spcPct val="107000"/>
              </a:lnSpc>
            </a:pPr>
            <a:r>
              <a:rPr lang="cs-CZ" sz="1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Cohen‘s </a:t>
            </a:r>
            <a:r>
              <a:rPr lang="cs-CZ" sz="16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 size index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48150" lvl="2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campared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-test)</a:t>
            </a:r>
          </a:p>
          <a:p>
            <a:pPr marL="83385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0.2; 58%*), Medium (</a:t>
            </a:r>
            <a:r>
              <a:rPr lang="cs-CZ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0.5; 69%*),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0.8; 79%)</a:t>
            </a:r>
          </a:p>
          <a:p>
            <a:pPr marL="537750" lvl="1" indent="-285750" algn="just">
              <a:lnSpc>
                <a:spcPct val="107000"/>
              </a:lnSpc>
            </a:pPr>
            <a:r>
              <a:rPr lang="cs-CZ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Pearson</a:t>
            </a:r>
            <a:r>
              <a:rPr lang="cs-CZ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</a:t>
            </a:r>
            <a:r>
              <a:rPr lang="cs-CZ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37750" lvl="1" indent="-285750" algn="just">
              <a:lnSpc>
                <a:spcPct val="107000"/>
              </a:lnSpc>
            </a:pPr>
            <a:r>
              <a:rPr lang="cs-CZ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</a:t>
            </a:r>
            <a:r>
              <a:rPr lang="cs-CZ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interval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(CI)</a:t>
            </a:r>
          </a:p>
          <a:p>
            <a:pPr marL="83385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range of values that you can be 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95%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certain contains the true mean of the population.</a:t>
            </a:r>
            <a:endParaRPr lang="cs-CZ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385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variants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90 % CI, 95% CI, 99% CI</a:t>
            </a:r>
          </a:p>
          <a:p>
            <a:pPr marL="83385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Cohen‘s 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[95% CI] = </a:t>
            </a:r>
            <a:r>
              <a:rPr lang="cs-CZ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bound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higher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bound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= 0.9 [0.12; 1.52]</a:t>
            </a:r>
          </a:p>
          <a:p>
            <a:pPr marL="537750" lvl="1" indent="-285750" algn="just">
              <a:lnSpc>
                <a:spcPct val="107000"/>
              </a:lnSpc>
            </a:pPr>
            <a:r>
              <a:rPr lang="cs-CZ" sz="16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Odds</a:t>
            </a:r>
            <a:r>
              <a:rPr lang="cs-CZ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ratio test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(OR)</a:t>
            </a:r>
          </a:p>
          <a:p>
            <a:pPr marL="83385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2x2 table, (AD) / (BC)</a:t>
            </a:r>
          </a:p>
          <a:p>
            <a:pPr marL="83385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(95% CI): 2.1 (2.0 to 2.2)</a:t>
            </a:r>
          </a:p>
          <a:p>
            <a:pPr marL="537750" lvl="1" indent="-285750" algn="just">
              <a:lnSpc>
                <a:spcPct val="107000"/>
              </a:lnSpc>
            </a:pP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Effect size </a:t>
            </a:r>
            <a:r>
              <a:rPr lang="cs-CZ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tests</a:t>
            </a: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3850" lvl="2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Epsilon-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squared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2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Cohen‘s </a:t>
            </a:r>
            <a:r>
              <a:rPr lang="cs-CZ" sz="12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2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Eta-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squared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cs-CZ" sz="1200" baseline="300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Cramer‘s V (V), Effect size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(j)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Relative risk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 ratio (RR),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Coefficient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Effect Size (CLES), ...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E641BBD-6BB8-488C-BEB2-964783ABE7E0}"/>
              </a:ext>
            </a:extLst>
          </p:cNvPr>
          <p:cNvSpPr txBox="1"/>
          <p:nvPr/>
        </p:nvSpPr>
        <p:spPr>
          <a:xfrm>
            <a:off x="7236501" y="5619253"/>
            <a:ext cx="4673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Procentige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GB" sz="12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9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Research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pic>
        <p:nvPicPr>
          <p:cNvPr id="1026" name="Picture 2" descr="Qualitative &amp;amp; Quantitative Research – The CDS Way - CDS Community  Development Strategies">
            <a:extLst>
              <a:ext uri="{FF2B5EF4-FFF2-40B4-BE49-F238E27FC236}">
                <a16:creationId xmlns:a16="http://schemas.microsoft.com/office/drawing/2014/main" id="{E0EC0502-76F2-4D94-AFAB-44BFCD7FE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8"/>
          <a:stretch/>
        </p:blipFill>
        <p:spPr bwMode="auto">
          <a:xfrm>
            <a:off x="2436772" y="2112250"/>
            <a:ext cx="2998977" cy="38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Qualitative &amp;amp; Quantitative Research – The CDS Way - CDS Community  Development Strategies">
            <a:extLst>
              <a:ext uri="{FF2B5EF4-FFF2-40B4-BE49-F238E27FC236}">
                <a16:creationId xmlns:a16="http://schemas.microsoft.com/office/drawing/2014/main" id="{C6E64671-38B3-4B10-9CBA-9753D5C7A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8"/>
          <a:stretch/>
        </p:blipFill>
        <p:spPr bwMode="auto">
          <a:xfrm>
            <a:off x="5747031" y="2169157"/>
            <a:ext cx="2998977" cy="380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990BDFF6-7BF0-4D3B-9489-F655E29FA3F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916451" y="2005512"/>
            <a:ext cx="2660136" cy="497990"/>
          </a:xfrm>
          <a:solidFill>
            <a:schemeClr val="bg1"/>
          </a:solidFill>
        </p:spPr>
        <p:txBody>
          <a:bodyPr/>
          <a:lstStyle/>
          <a:p>
            <a:pPr marL="324000" lvl="1" indent="0" algn="ctr">
              <a:buNone/>
            </a:pPr>
            <a:r>
              <a:rPr lang="en-GB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research</a:t>
            </a:r>
            <a:endParaRPr lang="en-GB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2769032" y="2005512"/>
            <a:ext cx="2570234" cy="497990"/>
          </a:xfrm>
          <a:solidFill>
            <a:schemeClr val="bg1"/>
          </a:solidFill>
        </p:spPr>
        <p:txBody>
          <a:bodyPr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59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Research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1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cs-CZ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of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Švaříček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Šeďová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al. (2007) it is a process of examining phenomena and problems in an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authentic environment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obtain a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picture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these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phenomena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</a:t>
            </a:r>
            <a:r>
              <a:rPr lang="en-GB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deep data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 </a:t>
            </a:r>
            <a:r>
              <a:rPr lang="en-GB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specific relationship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 a researcher and a research participant. The aim of a qualitative research is to uncover and represent how people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social reality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and/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World (Zháněl, 2014), via </a:t>
            </a:r>
            <a:r>
              <a:rPr lang="cs-CZ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</a:t>
            </a: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numerical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data.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endParaRPr lang="en-GB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990BDFF6-7BF0-4D3B-9489-F655E29FA3F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324000" lvl="1" indent="0" algn="just">
              <a:buNone/>
            </a:pPr>
            <a:r>
              <a:rPr lang="en-GB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 research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process of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collecting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analyzing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numerical data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It can be used to find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make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predictions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test causal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generalize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results to wider populations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Bhandari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2021). </a:t>
            </a:r>
          </a:p>
          <a:p>
            <a:pPr marL="324000" lvl="1" indent="0" algn="just">
              <a:buNone/>
            </a:pP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 lvl="1" indent="0" algn="just">
              <a:buNone/>
            </a:pPr>
            <a:r>
              <a:rPr lang="en-GB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common mistake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when it 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relatively simple 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transforming </a:t>
            </a:r>
            <a:r>
              <a:rPr lang="en-GB" sz="18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answers in a questionnaire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into </a:t>
            </a:r>
            <a:r>
              <a:rPr lang="en-GB" sz="18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occurrence</a:t>
            </a:r>
            <a:r>
              <a:rPr lang="cs-CZ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quantitative data</a:t>
            </a:r>
          </a:p>
          <a:p>
            <a:pPr lvl="1"/>
            <a:endParaRPr lang="en-GB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05B95AD-16C2-4F16-8A38-AE34481E1DDF}"/>
              </a:ext>
            </a:extLst>
          </p:cNvPr>
          <p:cNvSpPr txBox="1"/>
          <p:nvPr/>
        </p:nvSpPr>
        <p:spPr>
          <a:xfrm>
            <a:off x="1250736" y="4731830"/>
            <a:ext cx="9378523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Mixed research</a:t>
            </a:r>
          </a:p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Hendl (2005) then talks about a combination of quantitative and qualitative methods in a single research activity when speaking of a mixed research strategy, in which the results obtained by the two strategies complement each other </a:t>
            </a:r>
          </a:p>
        </p:txBody>
      </p:sp>
    </p:spTree>
    <p:extLst>
      <p:ext uri="{BB962C8B-B14F-4D97-AF65-F5344CB8AC3E}">
        <p14:creationId xmlns:p14="http://schemas.microsoft.com/office/powerpoint/2010/main" val="356148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 </a:t>
            </a:r>
            <a:r>
              <a:rPr lang="cs-CZ" sz="1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cs-CZ" sz="1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of</a:t>
            </a:r>
            <a:r>
              <a:rPr lang="cs-CZ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cs-CZ" sz="20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GB" b="1" dirty="0"/>
          </a:p>
          <a:p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6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Phenomenological method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how participant experiences, feel have opinion about a specific event or activity. It utilizes in-depth interviews, observation or survey to gather information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6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Grounded theory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tries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evolved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developer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(DNA – </a:t>
            </a:r>
            <a:r>
              <a:rPr lang="cs-CZ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genetic</a:t>
            </a:r>
            <a: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model)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6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</a:t>
            </a:r>
            <a:r>
              <a:rPr lang="en-GB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in-depth look at one test subject (opposite of grounded theory). Various data are compiled to create a bigger conclusion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6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groups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group of individuals who are asked questions about their opinions and attitudes towards certain </a:t>
            </a:r>
            <a:r>
              <a:rPr lang="en-GB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fenomen</a:t>
            </a:r>
            <a:endParaRPr lang="en-GB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6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Ethnographic research</a:t>
            </a:r>
            <a:r>
              <a:rPr lang="en-GB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subjects are experiencing a culture that is unfamiliar to them</a:t>
            </a:r>
            <a:endParaRPr lang="en-GB" sz="1600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990BDFF6-7BF0-4D3B-9489-F655E29FA3F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324000" lvl="1" indent="0">
              <a:buNone/>
            </a:pP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Descriptive</a:t>
            </a:r>
            <a:r>
              <a:rPr lang="cs-CZ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seeks to describe the current status of an identified variable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researcher does not usually begin with an hypothesis, but is likely to develop one after collecting data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24000" lvl="1" indent="0">
              <a:buNone/>
            </a:pP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Correlation</a:t>
            </a:r>
            <a:r>
              <a:rPr lang="cs-CZ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aim is to determine the extent of a relationship between two or more variables using statistical data. This type of research will recognize trends and patterns in data</a:t>
            </a:r>
            <a:endParaRPr lang="cs-CZ" sz="1800" i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24000" lvl="1" indent="0">
              <a:buNone/>
            </a:pP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Causal-Comparative</a:t>
            </a:r>
            <a:r>
              <a:rPr lang="cs-CZ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/Quasi-</a:t>
            </a: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Experimental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establish cause-effect relationships among the variables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researcher does not randomly assign groups</a:t>
            </a:r>
            <a:endParaRPr lang="cs-CZ" sz="1800" i="1" u="sng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24000" lvl="1" indent="0">
              <a:buNone/>
            </a:pP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Experimental</a:t>
            </a:r>
            <a:r>
              <a:rPr lang="cs-CZ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establish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cause-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effect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relationship</a:t>
            </a: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Subjects are randomly assigned to experimental 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sz="1800" i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2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earch Integrity and Research Ethics |">
            <a:extLst>
              <a:ext uri="{FF2B5EF4-FFF2-40B4-BE49-F238E27FC236}">
                <a16:creationId xmlns:a16="http://schemas.microsoft.com/office/drawing/2014/main" id="{8CA63768-F0B3-4892-B8B8-475BDBCF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25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Ethics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Plagiarism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wrong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citations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disclosure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acknowledgement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Disclosure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-party materiál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990BDFF6-7BF0-4D3B-9489-F655E29FA3F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7" y="1681030"/>
            <a:ext cx="5400723" cy="3925000"/>
          </a:xfrm>
        </p:spPr>
        <p:txBody>
          <a:bodyPr/>
          <a:lstStyle/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Plagiarism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It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accused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people’s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Williman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2011)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en-GB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5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9B037F-2A44-4789-9617-DB7E6CD61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Selected Topics in Sport Science</a:t>
            </a:r>
            <a:r>
              <a:rPr lang="en-GB" noProof="0" dirty="0"/>
              <a:t> – Research Methodology and Statistics / </a:t>
            </a:r>
            <a:r>
              <a:rPr lang="cs-CZ" dirty="0"/>
              <a:t>D</a:t>
            </a:r>
            <a:r>
              <a:rPr lang="en-GB" noProof="0" dirty="0" err="1"/>
              <a:t>epartment</a:t>
            </a:r>
            <a:r>
              <a:rPr lang="cs-CZ" noProof="0" dirty="0"/>
              <a:t> </a:t>
            </a:r>
            <a:r>
              <a:rPr lang="cs-CZ" noProof="0" dirty="0" err="1"/>
              <a:t>of</a:t>
            </a:r>
            <a:r>
              <a:rPr lang="cs-CZ" noProof="0" dirty="0"/>
              <a:t> </a:t>
            </a:r>
            <a:r>
              <a:rPr lang="cs-CZ" noProof="0" dirty="0" err="1"/>
              <a:t>Kinesiology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B96067-5CC5-43B7-A684-118DAAFFFB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AE16F6-6097-48FC-BDF2-B1BDA1E16D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Ethics</a:t>
            </a:r>
            <a:endParaRPr lang="en-GB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E4F11A-871B-453C-A908-0E28AD23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Methodology</a:t>
            </a:r>
            <a:r>
              <a:rPr lang="cs-CZ" dirty="0"/>
              <a:t> and </a:t>
            </a:r>
            <a:r>
              <a:rPr lang="cs-CZ" dirty="0" err="1"/>
              <a:t>Statistics</a:t>
            </a:r>
            <a:endParaRPr lang="en-GB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3E92E5F-8DD2-4689-B215-33173A32C7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Helsinki Declaration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392F5BCC-278D-48E7-A26E-A47BAEB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9868" y="3916150"/>
            <a:ext cx="3919222" cy="1689880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77D62F0-62EB-472B-BD11-8C7355419C8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93546"/>
            <a:ext cx="5219998" cy="3812484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endParaRPr lang="cs-C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health of my patient will be my first consideration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Physician must promote and safeguard the health, well-being and rights of patients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never take precedence over the rights and interests of individual research subjects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protect the life, health, dignity, integrity, right to self-determination, privacy, and confidentiality of personal information of research subjects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cs-CZ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990BDFF6-7BF0-4D3B-9489-F655E29FA3F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7" y="1681030"/>
            <a:ext cx="5400723" cy="39250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Adopted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18th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World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(WMA) General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Assembly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Helsinki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Finland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June 1964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ethical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involving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subjects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identifiable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data</a:t>
            </a:r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en-GB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04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en-v10.potx" id="{5727B0CB-1FE9-4607-9AC5-0A9EABEF67CB}" vid="{36DBB8EA-EAD4-4319-A33F-1B66A35B50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muni-sport-prezentace-16-9-en-v10</Template>
  <TotalTime>1437</TotalTime>
  <Words>4887</Words>
  <Application>Microsoft Office PowerPoint</Application>
  <PresentationFormat>Širokoúhlá obrazovka</PresentationFormat>
  <Paragraphs>585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Courier New</vt:lpstr>
      <vt:lpstr>Symbol</vt:lpstr>
      <vt:lpstr>Tahoma</vt:lpstr>
      <vt:lpstr>Times New Roman</vt:lpstr>
      <vt:lpstr>Wingdings</vt:lpstr>
      <vt:lpstr>Presentation_MU_EN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  <vt:lpstr>Research Methodology and Statistics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 and Statistics</dc:title>
  <dc:creator>Michal Bozděch</dc:creator>
  <cp:lastModifiedBy>Michal Bozděch</cp:lastModifiedBy>
  <cp:revision>2</cp:revision>
  <cp:lastPrinted>1601-01-01T00:00:00Z</cp:lastPrinted>
  <dcterms:created xsi:type="dcterms:W3CDTF">2021-06-21T05:49:12Z</dcterms:created>
  <dcterms:modified xsi:type="dcterms:W3CDTF">2021-06-30T16:36:17Z</dcterms:modified>
</cp:coreProperties>
</file>