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301" r:id="rId2"/>
    <p:sldId id="297" r:id="rId3"/>
    <p:sldId id="298" r:id="rId4"/>
    <p:sldId id="299" r:id="rId5"/>
    <p:sldId id="300" r:id="rId6"/>
    <p:sldId id="286" r:id="rId7"/>
    <p:sldId id="302" r:id="rId8"/>
    <p:sldId id="289" r:id="rId9"/>
    <p:sldId id="303" r:id="rId10"/>
    <p:sldId id="288" r:id="rId11"/>
    <p:sldId id="287" r:id="rId12"/>
    <p:sldId id="293" r:id="rId13"/>
    <p:sldId id="292" r:id="rId14"/>
    <p:sldId id="291" r:id="rId15"/>
    <p:sldId id="290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94" r:id="rId25"/>
    <p:sldId id="295" r:id="rId26"/>
    <p:sldId id="296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sterecka Romana" userId="767a7a15-f34d-44bb-889b-5d59a4e49e78" providerId="ADAL" clId="{44A4A929-11DE-4DB2-A000-FA65704FC60A}"/>
    <pc:docChg chg="custSel addSld delSld modSld sldOrd modMainMaster">
      <pc:chgData name="Klasterecka Romana" userId="767a7a15-f34d-44bb-889b-5d59a4e49e78" providerId="ADAL" clId="{44A4A929-11DE-4DB2-A000-FA65704FC60A}" dt="2021-08-20T11:10:10.675" v="284"/>
      <pc:docMkLst>
        <pc:docMk/>
      </pc:docMkLst>
      <pc:sldChg chg="modSp">
        <pc:chgData name="Klasterecka Romana" userId="767a7a15-f34d-44bb-889b-5d59a4e49e78" providerId="ADAL" clId="{44A4A929-11DE-4DB2-A000-FA65704FC60A}" dt="2021-08-17T20:09:43.260" v="242" actId="20577"/>
        <pc:sldMkLst>
          <pc:docMk/>
          <pc:sldMk cId="3786390702" sldId="279"/>
        </pc:sldMkLst>
        <pc:spChg chg="mod">
          <ac:chgData name="Klasterecka Romana" userId="767a7a15-f34d-44bb-889b-5d59a4e49e78" providerId="ADAL" clId="{44A4A929-11DE-4DB2-A000-FA65704FC60A}" dt="2021-08-17T20:09:43.260" v="242" actId="20577"/>
          <ac:spMkLst>
            <pc:docMk/>
            <pc:sldMk cId="3786390702" sldId="279"/>
            <ac:spMk id="2" creationId="{E2E28907-CC01-2344-A710-BF3FD1087563}"/>
          </ac:spMkLst>
        </pc:spChg>
      </pc:sldChg>
      <pc:sldChg chg="addSp modSp ord">
        <pc:chgData name="Klasterecka Romana" userId="767a7a15-f34d-44bb-889b-5d59a4e49e78" providerId="ADAL" clId="{44A4A929-11DE-4DB2-A000-FA65704FC60A}" dt="2021-08-20T11:02:15.807" v="282"/>
        <pc:sldMkLst>
          <pc:docMk/>
          <pc:sldMk cId="1423548823" sldId="286"/>
        </pc:sldMkLst>
        <pc:picChg chg="add mod">
          <ac:chgData name="Klasterecka Romana" userId="767a7a15-f34d-44bb-889b-5d59a4e49e78" providerId="ADAL" clId="{44A4A929-11DE-4DB2-A000-FA65704FC60A}" dt="2021-08-20T11:02:15.807" v="282"/>
          <ac:picMkLst>
            <pc:docMk/>
            <pc:sldMk cId="1423548823" sldId="286"/>
            <ac:picMk id="2" creationId="{09904740-C10B-4896-8E0A-323EAA11C714}"/>
          </ac:picMkLst>
        </pc:picChg>
      </pc:sldChg>
      <pc:sldChg chg="addSp modSp ord">
        <pc:chgData name="Klasterecka Romana" userId="767a7a15-f34d-44bb-889b-5d59a4e49e78" providerId="ADAL" clId="{44A4A929-11DE-4DB2-A000-FA65704FC60A}" dt="2021-08-20T11:10:10.675" v="284"/>
        <pc:sldMkLst>
          <pc:docMk/>
          <pc:sldMk cId="2606430858" sldId="289"/>
        </pc:sldMkLst>
        <pc:picChg chg="add mod">
          <ac:chgData name="Klasterecka Romana" userId="767a7a15-f34d-44bb-889b-5d59a4e49e78" providerId="ADAL" clId="{44A4A929-11DE-4DB2-A000-FA65704FC60A}" dt="2021-08-20T11:10:10.675" v="284"/>
          <ac:picMkLst>
            <pc:docMk/>
            <pc:sldMk cId="2606430858" sldId="289"/>
            <ac:picMk id="2" creationId="{58777249-CE4C-4D62-89E8-6319661FD773}"/>
          </ac:picMkLst>
        </pc:picChg>
      </pc:sldChg>
      <pc:sldChg chg="modSp">
        <pc:chgData name="Klasterecka Romana" userId="767a7a15-f34d-44bb-889b-5d59a4e49e78" providerId="ADAL" clId="{44A4A929-11DE-4DB2-A000-FA65704FC60A}" dt="2021-08-17T20:11:36.060" v="272" actId="20577"/>
        <pc:sldMkLst>
          <pc:docMk/>
          <pc:sldMk cId="740452254" sldId="296"/>
        </pc:sldMkLst>
        <pc:spChg chg="mod">
          <ac:chgData name="Klasterecka Romana" userId="767a7a15-f34d-44bb-889b-5d59a4e49e78" providerId="ADAL" clId="{44A4A929-11DE-4DB2-A000-FA65704FC60A}" dt="2021-08-17T20:11:36.060" v="272" actId="20577"/>
          <ac:spMkLst>
            <pc:docMk/>
            <pc:sldMk cId="740452254" sldId="296"/>
            <ac:spMk id="2" creationId="{21BE00AC-B823-2D4F-AAF3-C073EBFEBB8A}"/>
          </ac:spMkLst>
        </pc:spChg>
      </pc:sldChg>
      <pc:sldChg chg="addSp delSp modSp">
        <pc:chgData name="Klasterecka Romana" userId="767a7a15-f34d-44bb-889b-5d59a4e49e78" providerId="ADAL" clId="{44A4A929-11DE-4DB2-A000-FA65704FC60A}" dt="2021-08-20T10:56:22.731" v="278"/>
        <pc:sldMkLst>
          <pc:docMk/>
          <pc:sldMk cId="1438578664" sldId="297"/>
        </pc:sldMkLst>
        <pc:spChg chg="mod">
          <ac:chgData name="Klasterecka Romana" userId="767a7a15-f34d-44bb-889b-5d59a4e49e78" providerId="ADAL" clId="{44A4A929-11DE-4DB2-A000-FA65704FC60A}" dt="2021-08-17T20:00:59.204" v="80" actId="27636"/>
          <ac:spMkLst>
            <pc:docMk/>
            <pc:sldMk cId="1438578664" sldId="297"/>
            <ac:spMk id="2" creationId="{CC225673-E5F3-0648-BC42-65773D7EBB12}"/>
          </ac:spMkLst>
        </pc:spChg>
        <pc:spChg chg="add del mod">
          <ac:chgData name="Klasterecka Romana" userId="767a7a15-f34d-44bb-889b-5d59a4e49e78" providerId="ADAL" clId="{44A4A929-11DE-4DB2-A000-FA65704FC60A}" dt="2021-08-17T20:03:37.480" v="113"/>
          <ac:spMkLst>
            <pc:docMk/>
            <pc:sldMk cId="1438578664" sldId="297"/>
            <ac:spMk id="3" creationId="{6CF9E0E8-5F41-4AD5-8F76-032E5930201F}"/>
          </ac:spMkLst>
        </pc:spChg>
        <pc:picChg chg="add mod">
          <ac:chgData name="Klasterecka Romana" userId="767a7a15-f34d-44bb-889b-5d59a4e49e78" providerId="ADAL" clId="{44A4A929-11DE-4DB2-A000-FA65704FC60A}" dt="2021-08-20T10:56:22.731" v="278"/>
          <ac:picMkLst>
            <pc:docMk/>
            <pc:sldMk cId="1438578664" sldId="297"/>
            <ac:picMk id="3" creationId="{4135A39D-4E2F-4E67-A8A6-48161953A150}"/>
          </ac:picMkLst>
        </pc:picChg>
      </pc:sldChg>
      <pc:sldChg chg="addSp modSp">
        <pc:chgData name="Klasterecka Romana" userId="767a7a15-f34d-44bb-889b-5d59a4e49e78" providerId="ADAL" clId="{44A4A929-11DE-4DB2-A000-FA65704FC60A}" dt="2021-08-20T10:58:07.361" v="279"/>
        <pc:sldMkLst>
          <pc:docMk/>
          <pc:sldMk cId="886341735" sldId="298"/>
        </pc:sldMkLst>
        <pc:spChg chg="mod">
          <ac:chgData name="Klasterecka Romana" userId="767a7a15-f34d-44bb-889b-5d59a4e49e78" providerId="ADAL" clId="{44A4A929-11DE-4DB2-A000-FA65704FC60A}" dt="2021-08-20T10:52:30.189" v="274" actId="20577"/>
          <ac:spMkLst>
            <pc:docMk/>
            <pc:sldMk cId="886341735" sldId="298"/>
            <ac:spMk id="2" creationId="{F65741F4-9DED-7645-B5A2-8D1DEB6F5E68}"/>
          </ac:spMkLst>
        </pc:spChg>
        <pc:picChg chg="add mod">
          <ac:chgData name="Klasterecka Romana" userId="767a7a15-f34d-44bb-889b-5d59a4e49e78" providerId="ADAL" clId="{44A4A929-11DE-4DB2-A000-FA65704FC60A}" dt="2021-08-20T10:58:07.361" v="279"/>
          <ac:picMkLst>
            <pc:docMk/>
            <pc:sldMk cId="886341735" sldId="298"/>
            <ac:picMk id="4" creationId="{148A2059-5236-4AD8-BD55-EACF7DEDA7C4}"/>
          </ac:picMkLst>
        </pc:picChg>
      </pc:sldChg>
      <pc:sldChg chg="addSp modSp">
        <pc:chgData name="Klasterecka Romana" userId="767a7a15-f34d-44bb-889b-5d59a4e49e78" providerId="ADAL" clId="{44A4A929-11DE-4DB2-A000-FA65704FC60A}" dt="2021-08-20T11:00:03.905" v="280"/>
        <pc:sldMkLst>
          <pc:docMk/>
          <pc:sldMk cId="3514865559" sldId="299"/>
        </pc:sldMkLst>
        <pc:spChg chg="mod">
          <ac:chgData name="Klasterecka Romana" userId="767a7a15-f34d-44bb-889b-5d59a4e49e78" providerId="ADAL" clId="{44A4A929-11DE-4DB2-A000-FA65704FC60A}" dt="2021-08-17T20:00:59.204" v="81" actId="27636"/>
          <ac:spMkLst>
            <pc:docMk/>
            <pc:sldMk cId="3514865559" sldId="299"/>
            <ac:spMk id="2" creationId="{1B294C85-0170-8948-BB18-A373D00C484A}"/>
          </ac:spMkLst>
        </pc:spChg>
        <pc:picChg chg="add mod">
          <ac:chgData name="Klasterecka Romana" userId="767a7a15-f34d-44bb-889b-5d59a4e49e78" providerId="ADAL" clId="{44A4A929-11DE-4DB2-A000-FA65704FC60A}" dt="2021-08-20T11:00:03.905" v="280"/>
          <ac:picMkLst>
            <pc:docMk/>
            <pc:sldMk cId="3514865559" sldId="299"/>
            <ac:picMk id="3" creationId="{6E2850FF-2EAF-437F-B213-01CF667B72AC}"/>
          </ac:picMkLst>
        </pc:picChg>
      </pc:sldChg>
      <pc:sldChg chg="addSp modSp">
        <pc:chgData name="Klasterecka Romana" userId="767a7a15-f34d-44bb-889b-5d59a4e49e78" providerId="ADAL" clId="{44A4A929-11DE-4DB2-A000-FA65704FC60A}" dt="2021-08-20T11:01:27.485" v="281"/>
        <pc:sldMkLst>
          <pc:docMk/>
          <pc:sldMk cId="95130069" sldId="300"/>
        </pc:sldMkLst>
        <pc:spChg chg="mod">
          <ac:chgData name="Klasterecka Romana" userId="767a7a15-f34d-44bb-889b-5d59a4e49e78" providerId="ADAL" clId="{44A4A929-11DE-4DB2-A000-FA65704FC60A}" dt="2021-08-17T20:00:59.220" v="82" actId="27636"/>
          <ac:spMkLst>
            <pc:docMk/>
            <pc:sldMk cId="95130069" sldId="300"/>
            <ac:spMk id="2" creationId="{2EA6925C-2575-8A45-84AD-F9B5D1813299}"/>
          </ac:spMkLst>
        </pc:spChg>
        <pc:picChg chg="add mod">
          <ac:chgData name="Klasterecka Romana" userId="767a7a15-f34d-44bb-889b-5d59a4e49e78" providerId="ADAL" clId="{44A4A929-11DE-4DB2-A000-FA65704FC60A}" dt="2021-08-20T11:01:27.485" v="281"/>
          <ac:picMkLst>
            <pc:docMk/>
            <pc:sldMk cId="95130069" sldId="300"/>
            <ac:picMk id="3" creationId="{49BDE7A8-050B-475E-A295-625757C4B0B4}"/>
          </ac:picMkLst>
        </pc:picChg>
      </pc:sldChg>
      <pc:sldChg chg="addSp delSp modSp add modTransition modAnim">
        <pc:chgData name="Klasterecka Romana" userId="767a7a15-f34d-44bb-889b-5d59a4e49e78" providerId="ADAL" clId="{44A4A929-11DE-4DB2-A000-FA65704FC60A}" dt="2021-08-20T10:54:10.261" v="277"/>
        <pc:sldMkLst>
          <pc:docMk/>
          <pc:sldMk cId="3068332414" sldId="301"/>
        </pc:sldMkLst>
        <pc:spChg chg="del">
          <ac:chgData name="Klasterecka Romana" userId="767a7a15-f34d-44bb-889b-5d59a4e49e78" providerId="ADAL" clId="{44A4A929-11DE-4DB2-A000-FA65704FC60A}" dt="2021-08-17T19:58:01.866" v="39"/>
          <ac:spMkLst>
            <pc:docMk/>
            <pc:sldMk cId="3068332414" sldId="301"/>
            <ac:spMk id="2" creationId="{0AA8FFA2-E7B7-4464-A852-83428DE2809C}"/>
          </ac:spMkLst>
        </pc:spChg>
        <pc:spChg chg="del">
          <ac:chgData name="Klasterecka Romana" userId="767a7a15-f34d-44bb-889b-5d59a4e49e78" providerId="ADAL" clId="{44A4A929-11DE-4DB2-A000-FA65704FC60A}" dt="2021-08-17T19:58:01.866" v="39"/>
          <ac:spMkLst>
            <pc:docMk/>
            <pc:sldMk cId="3068332414" sldId="301"/>
            <ac:spMk id="3" creationId="{CDBBCA78-CB34-4F1F-BE0D-63E04EEBBFBA}"/>
          </ac:spMkLst>
        </pc:spChg>
        <pc:spChg chg="add del mod">
          <ac:chgData name="Klasterecka Romana" userId="767a7a15-f34d-44bb-889b-5d59a4e49e78" providerId="ADAL" clId="{44A4A929-11DE-4DB2-A000-FA65704FC60A}" dt="2021-08-17T20:03:42.661" v="114"/>
          <ac:spMkLst>
            <pc:docMk/>
            <pc:sldMk cId="3068332414" sldId="301"/>
            <ac:spMk id="4" creationId="{290B14B8-DE69-4ECF-8641-DB734CC6349A}"/>
          </ac:spMkLst>
        </pc:spChg>
        <pc:spChg chg="add del mod">
          <ac:chgData name="Klasterecka Romana" userId="767a7a15-f34d-44bb-889b-5d59a4e49e78" providerId="ADAL" clId="{44A4A929-11DE-4DB2-A000-FA65704FC60A}" dt="2021-08-17T20:03:42.661" v="114"/>
          <ac:spMkLst>
            <pc:docMk/>
            <pc:sldMk cId="3068332414" sldId="301"/>
            <ac:spMk id="5" creationId="{41D81DC1-242E-47B9-B339-1AC8840A4D4F}"/>
          </ac:spMkLst>
        </pc:spChg>
        <pc:spChg chg="add mod">
          <ac:chgData name="Klasterecka Romana" userId="767a7a15-f34d-44bb-889b-5d59a4e49e78" providerId="ADAL" clId="{44A4A929-11DE-4DB2-A000-FA65704FC60A}" dt="2021-08-17T20:04:04.928" v="174" actId="20577"/>
          <ac:spMkLst>
            <pc:docMk/>
            <pc:sldMk cId="3068332414" sldId="301"/>
            <ac:spMk id="6" creationId="{DE851C54-5BC9-49E7-B2BB-BD827F9C9B60}"/>
          </ac:spMkLst>
        </pc:spChg>
        <pc:spChg chg="add mod">
          <ac:chgData name="Klasterecka Romana" userId="767a7a15-f34d-44bb-889b-5d59a4e49e78" providerId="ADAL" clId="{44A4A929-11DE-4DB2-A000-FA65704FC60A}" dt="2021-08-17T20:04:21.257" v="206" actId="20577"/>
          <ac:spMkLst>
            <pc:docMk/>
            <pc:sldMk cId="3068332414" sldId="301"/>
            <ac:spMk id="7" creationId="{C1D2ED04-CBA4-42D7-B6C1-907F65322501}"/>
          </ac:spMkLst>
        </pc:spChg>
        <pc:picChg chg="add del mod">
          <ac:chgData name="Klasterecka Romana" userId="767a7a15-f34d-44bb-889b-5d59a4e49e78" providerId="ADAL" clId="{44A4A929-11DE-4DB2-A000-FA65704FC60A}" dt="2021-08-20T10:53:32.597" v="276"/>
          <ac:picMkLst>
            <pc:docMk/>
            <pc:sldMk cId="3068332414" sldId="301"/>
            <ac:picMk id="2" creationId="{DA3E3FBF-AEC9-49C5-AB9F-FFA507D509BB}"/>
          </ac:picMkLst>
        </pc:picChg>
        <pc:picChg chg="add mod">
          <ac:chgData name="Klasterecka Romana" userId="767a7a15-f34d-44bb-889b-5d59a4e49e78" providerId="ADAL" clId="{44A4A929-11DE-4DB2-A000-FA65704FC60A}" dt="2021-08-20T10:54:10.261" v="277"/>
          <ac:picMkLst>
            <pc:docMk/>
            <pc:sldMk cId="3068332414" sldId="301"/>
            <ac:picMk id="3" creationId="{18863EA7-E469-4404-9373-8845B88B7A46}"/>
          </ac:picMkLst>
        </pc:picChg>
      </pc:sldChg>
      <pc:sldChg chg="addSp delSp modSp add">
        <pc:chgData name="Klasterecka Romana" userId="767a7a15-f34d-44bb-889b-5d59a4e49e78" providerId="ADAL" clId="{44A4A929-11DE-4DB2-A000-FA65704FC60A}" dt="2021-08-20T11:03:52.438" v="283"/>
        <pc:sldMkLst>
          <pc:docMk/>
          <pc:sldMk cId="2823234389" sldId="302"/>
        </pc:sldMkLst>
        <pc:spChg chg="del">
          <ac:chgData name="Klasterecka Romana" userId="767a7a15-f34d-44bb-889b-5d59a4e49e78" providerId="ADAL" clId="{44A4A929-11DE-4DB2-A000-FA65704FC60A}" dt="2021-08-17T20:05:00.842" v="208"/>
          <ac:spMkLst>
            <pc:docMk/>
            <pc:sldMk cId="2823234389" sldId="302"/>
            <ac:spMk id="2" creationId="{87F4CEF9-92B1-458A-8C83-E80DB7109EB3}"/>
          </ac:spMkLst>
        </pc:spChg>
        <pc:spChg chg="del">
          <ac:chgData name="Klasterecka Romana" userId="767a7a15-f34d-44bb-889b-5d59a4e49e78" providerId="ADAL" clId="{44A4A929-11DE-4DB2-A000-FA65704FC60A}" dt="2021-08-17T20:05:00.842" v="208"/>
          <ac:spMkLst>
            <pc:docMk/>
            <pc:sldMk cId="2823234389" sldId="302"/>
            <ac:spMk id="3" creationId="{509CB013-B67B-4F0E-8A23-F1CEFA83E02A}"/>
          </ac:spMkLst>
        </pc:spChg>
        <pc:picChg chg="add mod">
          <ac:chgData name="Klasterecka Romana" userId="767a7a15-f34d-44bb-889b-5d59a4e49e78" providerId="ADAL" clId="{44A4A929-11DE-4DB2-A000-FA65704FC60A}" dt="2021-08-20T11:03:52.438" v="283"/>
          <ac:picMkLst>
            <pc:docMk/>
            <pc:sldMk cId="2823234389" sldId="302"/>
            <ac:picMk id="2" creationId="{8408FB2D-D07E-435E-8230-CB65E2BA6F0A}"/>
          </ac:picMkLst>
        </pc:picChg>
        <pc:picChg chg="add mod">
          <ac:chgData name="Klasterecka Romana" userId="767a7a15-f34d-44bb-889b-5d59a4e49e78" providerId="ADAL" clId="{44A4A929-11DE-4DB2-A000-FA65704FC60A}" dt="2021-08-17T20:06:37.718" v="212" actId="14100"/>
          <ac:picMkLst>
            <pc:docMk/>
            <pc:sldMk cId="2823234389" sldId="302"/>
            <ac:picMk id="4" creationId="{C1125657-95D7-4EDD-BA11-8861CEFBA2C6}"/>
          </ac:picMkLst>
        </pc:picChg>
      </pc:sldChg>
      <pc:sldChg chg="addSp modSp add">
        <pc:chgData name="Klasterecka Romana" userId="767a7a15-f34d-44bb-889b-5d59a4e49e78" providerId="ADAL" clId="{44A4A929-11DE-4DB2-A000-FA65704FC60A}" dt="2021-08-17T20:07:41.583" v="215" actId="1076"/>
        <pc:sldMkLst>
          <pc:docMk/>
          <pc:sldMk cId="3756682905" sldId="303"/>
        </pc:sldMkLst>
        <pc:picChg chg="add mod">
          <ac:chgData name="Klasterecka Romana" userId="767a7a15-f34d-44bb-889b-5d59a4e49e78" providerId="ADAL" clId="{44A4A929-11DE-4DB2-A000-FA65704FC60A}" dt="2021-08-17T20:07:41.583" v="215" actId="1076"/>
          <ac:picMkLst>
            <pc:docMk/>
            <pc:sldMk cId="3756682905" sldId="303"/>
            <ac:picMk id="2" creationId="{13B09064-553D-46C7-8E13-3791645A41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067E4-D565-4C75-A3AF-0E9F85E40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9FE0B2-3FCD-4223-B1E5-1B375F16B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F1AF28-2933-4820-9AC3-1D4A3803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14B078-2F7F-4022-B15B-35A51E88A62D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2386CA-706F-4A48-BC57-C7D4CE678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CE6F58-9B93-45DA-A264-C6C0D60D8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FCDD-9AF8-4A62-82A7-C00CBD21FB2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671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91312-09B6-4BF4-BA4F-759D6771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BDAC6B-3F76-4FE4-8F5E-92FF8185B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50B755-6912-474E-8C07-57F38582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CB3358-2042-4974-BFED-A2B90BD63138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B0B0DF-88E3-4A73-85D5-41E51EDC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B1E949-B3E1-4A40-BC2C-0DEDF767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E411-0ABD-417A-BE8F-5DD5234D590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6498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C8BAA50-B766-48E2-AFF9-F7677DB39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D6747F-E904-482E-B544-63ED142BB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D4FD0A-1C3A-45A1-ADA3-7EDF562DC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5F2BA5-C47B-40CB-9D99-0891F0813397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6DF9CE-4904-4B4C-BD09-40B2F73D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6DBC46-60B2-4A73-BD36-78156256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8274-8782-4D3F-8FF7-A52CB163ECF9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6715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88F51-7EC9-41B1-84D8-7B1355E0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7F5346-37E8-4B1E-8F45-BF35A6E17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381EB5-3FFB-4730-8F30-F2EFDEF0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783E0-66CD-4AF9-ABB9-21DDC0EF24BE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C94758-39A7-4A0E-A137-04950A29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2C144C-95C5-40C1-AE21-F0BE20F4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3B81F-31F9-4681-A362-B4F5823BB47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4160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F336C-4BB9-494D-B2C1-6FDEAD22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07A3058-9B2E-4E98-B7AF-0D38C3195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8E8B20-BAA5-4199-839B-D6E18602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783E0-66CD-4AF9-ABB9-21DDC0EF24BE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47A6FB-EAD8-42C1-B142-566BBDE4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2487AD-E2DC-4515-9D54-4F7F30C8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3B81F-31F9-4681-A362-B4F5823BB47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3889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247A5-4978-42E9-9869-6A85F411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53414F-221D-42DF-BF7E-F4535B81D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94EC973-B455-4ED1-85FE-8C5AAB90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7134B0-C288-4FFF-B745-F374AD8A8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783E0-66CD-4AF9-ABB9-21DDC0EF24BE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4AE1B7-92DC-45D8-AC08-3D027556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923E2E-3F96-472D-BD66-BA29EC33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3B81F-31F9-4681-A362-B4F5823BB47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3937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B4F606-77F3-4BCF-B338-BF6AA0FD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B8F91E1-33CB-4217-B15C-D7D4268AE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1214646-5279-4E9F-AF69-E39CDFA34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F74EDBA-0ECA-4F2F-899E-9758442BF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0F7C746-9DCC-4BC8-B728-0D9BDCD7B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9D057A1-7E7D-42E0-8302-44BABCC9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31E73-6DFC-4DB5-A72F-D23EF4B2D74C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C5A6CA-66D0-43FE-9D7F-C2A242B6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3E44964-F8AB-41A5-B52C-8E3BDC10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4DF5-3074-426B-95D8-8FA9889B6A3F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1207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76276-082C-407A-8C6F-806FE14A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51077C6-B7DF-4E81-A993-7F2FD421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783E0-66CD-4AF9-ABB9-21DDC0EF24BE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CAB0C3-0F43-4D4F-BCC7-3EECC96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B4C8AB-F0A6-4C81-8DA2-ACFF4A7E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3B81F-31F9-4681-A362-B4F5823BB47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7441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3685D80-B2E2-4B6C-B6FE-346E0CE2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7E564-2ACA-43A8-AA43-A806F9F79300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C1FF48-A0CC-4196-8F78-011CF79E2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DC0E28-C56D-4FAF-9A2B-BD1CAF30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D101B-DF12-477E-AA81-C2E5C6A5DBCE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462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6DEA3-BD50-45E7-9B67-5521D2A0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75357C-7F24-456B-8E9B-59572232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4A16C55-A0BC-40ED-ABEA-226865EC7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3EE039-6C33-40C5-A926-FFA2991F3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3FA178-F6EE-4D66-A5F2-802A7F882859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18E548-766D-4759-8D24-338FB7CA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6AFD82-0315-43B3-A4B7-AA79DADB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CC953-97A2-40AF-80AF-C3F4FABF3CB1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46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4A24F-F9B1-4A1D-A07D-5795C2F1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E23C86-D0DB-4F76-9B92-95A04E160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E34BC7E-19D3-42B8-9BDB-DE78D72E1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95CB3F-7391-4ABA-8F8B-8C984498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783E0-66CD-4AF9-ABB9-21DDC0EF24BE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A7B5DC-F335-491F-A4D3-1AD6C9AB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7BC66D-F08E-46C0-8736-D94C3F5C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3B81F-31F9-4681-A362-B4F5823BB47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4645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A6685BC-5C8F-473D-BDEA-0B3DDE54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5D4D66-A215-4F01-9727-B8245F0B0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BC0E63-3CA0-42E0-8B78-0930333B3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783E0-66CD-4AF9-ABB9-21DDC0EF24BE}" type="datetimeFigureOut">
              <a:rPr lang="cs-CZ" smtClean="0"/>
              <a:pPr>
                <a:defRPr/>
              </a:pPr>
              <a:t>20.08.2021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FA7D93-0F59-4549-9EC9-4A9A8591E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758926-8BFF-42B2-AD50-C270E32BE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3B81F-31F9-4681-A362-B4F5823BB47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991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E851C54-5BC9-49E7-B2BB-BD827F9C9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Hypotalamo</a:t>
            </a:r>
            <a:r>
              <a:rPr lang="cs-CZ" dirty="0"/>
              <a:t>-hypofyzární systém – komentovaná prezentace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C1D2ED04-CBA4-42D7-B6C1-907F65322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Klášterecká, Ph.D.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8863EA7-E469-4404-9373-8845B88B7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3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78"/>
    </mc:Choice>
    <mc:Fallback>
      <p:transition spd="slow" advTm="2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56C2EA74-BCB8-4D43-B33A-B8EA606F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4" y="-113248"/>
            <a:ext cx="9200624" cy="69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9DFD4230-E18A-CC41-8664-6866EB156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" y="428726"/>
            <a:ext cx="8016369" cy="5888917"/>
          </a:xfrm>
          <a:prstGeom prst="rect">
            <a:avLst/>
          </a:prstGeom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4DFBFBF6-0240-E24F-ABCB-225516130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" y="-428726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EDADE3DD-503F-9042-8DED-3D77650A5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4" y="1553121"/>
            <a:ext cx="9181209" cy="53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2F291F4C-1EFC-F54E-AA90-AC6B625E5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0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D81B1A7-86BF-A649-B1A1-EC362584C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712"/>
            <a:ext cx="92410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8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06E2D461-24B5-4643-988A-665582C65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94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6">
            <a:extLst>
              <a:ext uri="{FF2B5EF4-FFF2-40B4-BE49-F238E27FC236}">
                <a16:creationId xmlns:a16="http://schemas.microsoft.com/office/drawing/2014/main" id="{F4C72E50-82E9-CB4F-A10B-F5FC1BF41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40" y="1261911"/>
            <a:ext cx="3253263" cy="389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65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28907-CC01-2344-A710-BF3FD108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Štítná žláza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160D01EF-0890-B047-AC4B-D559D0B400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029744"/>
            <a:ext cx="3886200" cy="194310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AA045D5-1DBE-8C42-9A0A-C5BBF771E4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254762"/>
            <a:ext cx="3886200" cy="1493063"/>
          </a:xfrm>
        </p:spPr>
      </p:pic>
    </p:spTree>
    <p:extLst>
      <p:ext uri="{BB962C8B-B14F-4D97-AF65-F5344CB8AC3E}">
        <p14:creationId xmlns:p14="http://schemas.microsoft.com/office/powerpoint/2010/main" val="378639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EC9735C-EBB1-6840-83D8-2FD2E780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PŘÍŠTÍTNÁ</a:t>
            </a:r>
            <a:r>
              <a:rPr lang="cs-CZ" dirty="0"/>
              <a:t> TĚLÍSKA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580E63-582D-2849-A146-2F05BD55C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E6AB25E3-CB9E-F84D-94CC-B4394775FA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1" y="1739172"/>
            <a:ext cx="3543057" cy="2831209"/>
          </a:xfr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2E3B5D0-76FD-6B45-AFB6-2A01D91CD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F629392A-CBEF-8047-97B0-7966000715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6" y="3547269"/>
            <a:ext cx="2847975" cy="1600200"/>
          </a:xfrm>
        </p:spPr>
      </p:pic>
    </p:spTree>
    <p:extLst>
      <p:ext uri="{BB962C8B-B14F-4D97-AF65-F5344CB8AC3E}">
        <p14:creationId xmlns:p14="http://schemas.microsoft.com/office/powerpoint/2010/main" val="1967901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B9C2B006-42BF-674A-9330-CBA483946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397000"/>
            <a:ext cx="5080000" cy="4064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02573A-C1C8-1149-AD06-B746BFAA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SLINIVKA BŘIŠNÍ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374C47-655D-0A46-86B0-94B5DEA0A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97000"/>
            <a:ext cx="8686800" cy="4525962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46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25673-E5F3-0648-BC42-65773D7E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SOUSTAVA ŽLÁZ S VNITŘNÍ SEKRECÍ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9DC3EEF-5108-CB4A-8DDF-F32A378FF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90" y="1825625"/>
            <a:ext cx="4343219" cy="4351338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135A39D-4E2F-4E67-A8A6-48161953A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7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25"/>
    </mc:Choice>
    <mc:Fallback>
      <p:transition spd="slow" advTm="8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277D7F11-28C0-7D4D-BE55-8D9321ECC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75" y="1383248"/>
            <a:ext cx="6649299" cy="38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6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B6F739-1EAD-8749-BAC4-0EE9541F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KŮRA NADLEDVIN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60EF637-39B9-E848-976D-4CBB6913C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6505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A00FE-E42F-4345-9BA5-FC63E364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Kůra nadledvin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2E735C07-97B6-B04B-AA08-FED7C93A8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47" y="1825625"/>
            <a:ext cx="5610105" cy="4351338"/>
          </a:xfrm>
        </p:spPr>
      </p:pic>
    </p:spTree>
    <p:extLst>
      <p:ext uri="{BB962C8B-B14F-4D97-AF65-F5344CB8AC3E}">
        <p14:creationId xmlns:p14="http://schemas.microsoft.com/office/powerpoint/2010/main" val="2303806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01FC2-260E-7544-B40C-221F532B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22" y="667519"/>
            <a:ext cx="8686800" cy="838200"/>
          </a:xfrm>
        </p:spPr>
        <p:txBody>
          <a:bodyPr/>
          <a:lstStyle/>
          <a:p>
            <a:r>
              <a:rPr lang="cs-CZ" dirty="0"/>
              <a:t>KŮRA A DŘEŇ NADLEDVin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9AAAC83-7596-694D-A85F-2F53E7AF2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182019"/>
            <a:ext cx="7715250" cy="3638550"/>
          </a:xfrm>
        </p:spPr>
      </p:pic>
    </p:spTree>
    <p:extLst>
      <p:ext uri="{BB962C8B-B14F-4D97-AF65-F5344CB8AC3E}">
        <p14:creationId xmlns:p14="http://schemas.microsoft.com/office/powerpoint/2010/main" val="762543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D189F-2243-9C44-A269-30F7EC98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85427603-EB2D-FC48-85FB-1FB895B8BD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677"/>
            <a:ext cx="4495800" cy="4651446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81C520E6-3600-A24B-8B1E-A40DA67EF1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253240"/>
            <a:ext cx="3886200" cy="3496107"/>
          </a:xfrm>
        </p:spPr>
      </p:pic>
    </p:spTree>
    <p:extLst>
      <p:ext uri="{BB962C8B-B14F-4D97-AF65-F5344CB8AC3E}">
        <p14:creationId xmlns:p14="http://schemas.microsoft.com/office/powerpoint/2010/main" val="218641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686CD-601D-F547-B0A1-C3680F65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0BD2E267-B50F-4640-9D88-2D2FF5532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" y="1825625"/>
            <a:ext cx="7600590" cy="4351338"/>
          </a:xfrm>
        </p:spPr>
      </p:pic>
    </p:spTree>
    <p:extLst>
      <p:ext uri="{BB962C8B-B14F-4D97-AF65-F5344CB8AC3E}">
        <p14:creationId xmlns:p14="http://schemas.microsoft.com/office/powerpoint/2010/main" val="3407068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BE00AC-B823-2D4F-AAF3-C073EBFE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Stres management</a:t>
            </a:r>
          </a:p>
        </p:txBody>
      </p:sp>
      <p:pic>
        <p:nvPicPr>
          <p:cNvPr id="14" name="Obrázek 14">
            <a:extLst>
              <a:ext uri="{FF2B5EF4-FFF2-40B4-BE49-F238E27FC236}">
                <a16:creationId xmlns:a16="http://schemas.microsoft.com/office/drawing/2014/main" id="{A83EF294-B886-0940-83D9-5EDDC2286E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4648200" cy="434340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C41A3C34-5A3C-8E4E-9A61-76439E8881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58194"/>
            <a:ext cx="3886200" cy="3886200"/>
          </a:xfrm>
        </p:spPr>
      </p:pic>
    </p:spTree>
    <p:extLst>
      <p:ext uri="{BB962C8B-B14F-4D97-AF65-F5344CB8AC3E}">
        <p14:creationId xmlns:p14="http://schemas.microsoft.com/office/powerpoint/2010/main" val="74045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741F4-9DED-7645-B5A2-8D1DEB6F5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HORMONŮ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BEDBE2-E8A6-0F49-9F23-D5BE72AE3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Podle chemické struktury</a:t>
            </a:r>
          </a:p>
          <a:p>
            <a:r>
              <a:rPr lang="cs-CZ" dirty="0"/>
              <a:t>Podle způsobu účinku</a:t>
            </a:r>
          </a:p>
          <a:p>
            <a:r>
              <a:rPr lang="cs-CZ" dirty="0"/>
              <a:t>Podle rozpustnosti</a:t>
            </a:r>
          </a:p>
          <a:p>
            <a:r>
              <a:rPr lang="cs-CZ" dirty="0"/>
              <a:t>Podle převažujícího účinku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48A2059-5236-4AD8-BD55-EACF7DEDA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4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90"/>
    </mc:Choice>
    <mc:Fallback>
      <p:transition spd="slow" advTm="8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94C85-0170-8948-BB18-A373D00C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Mechanismus ÚČINKU HORMONŮ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DC893A-8229-4340-AA7F-B59B2C486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MEMBRÁNĚ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DA3C286-4024-3E40-9219-5BB86749CD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752419"/>
            <a:ext cx="3868737" cy="3189900"/>
          </a:xfr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5D4C386-3293-7D42-9798-CA9F53677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UVNITŘ BUŇKY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143EFCE2-7A4B-754A-AC73-61719BE02E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02" y="2505075"/>
            <a:ext cx="3802683" cy="3684588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E2850FF-2EAF-437F-B213-01CF667B7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6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05"/>
    </mc:Choice>
    <mc:Fallback>
      <p:transition spd="slow" advTm="9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A6925C-2575-8A45-84AD-F9B5D181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REGULACE VÝDEJE HORMONŮ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20073E8-6DBA-484A-9424-D1BDADC19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5245"/>
            <a:ext cx="6034616" cy="45259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9BDE7A8-050B-475E-A295-625757C4B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67"/>
    </mc:Choice>
    <mc:Fallback>
      <p:transition spd="slow" advTm="7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3F64EE24-49AA-754A-A104-AFDBF4230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9904740-C10B-4896-8E0A-323EAA11C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6"/>
    </mc:Choice>
    <mc:Fallback>
      <p:transition spd="slow" advTm="3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1125657-95D7-4EDD-BA11-8861CEFBA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>
          <a:xfrm>
            <a:off x="0" y="12844"/>
            <a:ext cx="9144000" cy="6856718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08FB2D-D07E-435E-8230-CB65E2BA6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3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23"/>
    </mc:Choice>
    <mc:Fallback>
      <p:transition spd="slow" advTm="7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46B8EDDF-2AAB-DA4C-A486-ECF7DE0BE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05" y="-323566"/>
            <a:ext cx="9289605" cy="692433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8777249-CE4C-4D62-89E8-6319661FD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524"/>
    </mc:Choice>
    <mc:Fallback>
      <p:transition spd="slow" advTm="319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13B09064-553D-46C7-8E13-3791645A4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404664"/>
            <a:ext cx="790222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829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</TotalTime>
  <Words>60</Words>
  <Application>Microsoft Office PowerPoint</Application>
  <PresentationFormat>Předvádění na obrazovce (4:3)</PresentationFormat>
  <Paragraphs>21</Paragraphs>
  <Slides>26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Hypotalamo-hypofyzární systém – komentovaná prezentace</vt:lpstr>
      <vt:lpstr>SOUSTAVA ŽLÁZ S VNITŘNÍ SEKRECÍ</vt:lpstr>
      <vt:lpstr>DĚLENÍ HORMONŮ</vt:lpstr>
      <vt:lpstr>Mechanismus ÚČINKU HORMONŮ</vt:lpstr>
      <vt:lpstr>REGULACE VÝDEJE HORMONŮ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Štítná žláza</vt:lpstr>
      <vt:lpstr>PŘÍŠTÍTNÁ TĚLÍSKA</vt:lpstr>
      <vt:lpstr>SLINIVKA BŘIŠNÍ</vt:lpstr>
      <vt:lpstr>Prezentace aplikace PowerPoint</vt:lpstr>
      <vt:lpstr>KŮRA NADLEDVIN</vt:lpstr>
      <vt:lpstr>Kůra nadledvin</vt:lpstr>
      <vt:lpstr>KŮRA A DŘEŇ NADLEDVin</vt:lpstr>
      <vt:lpstr>STRES</vt:lpstr>
      <vt:lpstr>STRES</vt:lpstr>
      <vt:lpstr>Stres management</vt:lpstr>
    </vt:vector>
  </TitlesOfParts>
  <Company>FNOL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tvlambul</dc:creator>
  <cp:lastModifiedBy>Klasterecka Romana</cp:lastModifiedBy>
  <cp:revision>239</cp:revision>
  <dcterms:created xsi:type="dcterms:W3CDTF">2012-01-17T08:41:27Z</dcterms:created>
  <dcterms:modified xsi:type="dcterms:W3CDTF">2021-08-20T11:10:19Z</dcterms:modified>
</cp:coreProperties>
</file>