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FAB34-8ACE-A549-BE69-014B8E297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7D74F2-A796-8144-A4B1-8FDD5485F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071DF7-D3A0-CD4B-9447-47629C8F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F2E8E4-4362-C344-9654-7AEA8496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4CA6E1-9BD3-EC45-B1D6-38B06B02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5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CBD08-E717-134A-8AEB-6230785C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817872-043A-B040-8A7E-23B3FD3C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D4A8C5-2312-774C-BFF6-14D4635A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4EAF6-C668-F045-9E63-0795AA46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E3FAFE-CF91-2F4E-B548-1E08987D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17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9FA7B7-1F89-8D40-8E0A-565BD613C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918C4F-452B-CF4A-8711-C94A121E4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DCB875-8F43-AC42-82F4-E339ECBC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37765-783F-5448-B96F-85163B55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DD13F8-B82D-E340-9C3A-DE6AC59F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81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D7EDF-08E0-E249-9D94-EC4311B2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E907D8-A03F-1948-9096-EA877E18E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EF01F6-DDE1-1B40-B17F-2606217E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9FD240-CAF5-1A46-B4A5-AF1B0F52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AA8610-C733-324C-8586-33D44ED7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7DC44-5843-3045-BFFE-9C4C7B03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6EF2C6-3AF9-F845-B9A1-96C71858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80540-FE56-264B-9CE6-686A8E6D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386073-C9BF-9344-9383-B774B5FB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CDE93-1588-C743-9771-4FA61685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87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805DF-DF54-154A-87B7-64E2DFEE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FAE29-9DBE-1E4F-94AF-06E5CD0A9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73CC5D-E16E-CA41-B15C-FBA75F59B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F08F20-2E7A-DC49-8E43-92D9515D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EA52ED-FBCD-6E4B-99E1-7AF7879D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1AA3E6-A95E-9D41-A3AB-DF83493C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9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E2D83-163A-1A4E-B35B-FB023FA6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4AB8F9-F38C-2042-AF9D-32BF2A203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D2EC48-CA25-A844-872A-A3F0F62C3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843AEFB-1B93-214E-9DD1-D9F310D2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766DB9-BB37-2649-B63B-0936FE1D1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EBA2A14-3BE7-354C-9CDC-87AE2269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D5E6586-CFBE-5344-8DC3-0E1AB010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5E2E14-0FBE-3A41-8899-7533273A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31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6951C-539D-A94B-8284-3505ABCE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05E36C-1FAC-F24E-ADAC-DC15FBFB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749FC72-F474-C547-823D-956A3485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85A41-769B-4548-B7CE-82868D05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7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5F8C7D-19F1-C24D-8642-57EEE56A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E4CFB3-E129-5B42-8FC7-3B5409C2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F772F1-A8DA-CB41-BD10-F7FB6AB9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50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72539-07A8-1A41-800D-ABD0F92D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AD5E1-AD55-1346-A296-48FC8290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7EB0BD-AFEC-C546-BAE9-6C8CCE17C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422E2E-1FFD-F847-BB5E-22F5EC94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751EB8-A617-B443-9E45-62F0290D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D9BEC6-6183-624D-9587-2F34DBF2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2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8682E-B203-494F-8C1D-84007E19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6340298-9F5F-5D4D-97E2-2C29C52A2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94DD19-51C1-A840-845F-A6F0D21C5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04F6D2-F1BA-BD4C-89CF-1473AF3F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216FE-AF38-364E-80B8-E93BF441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671274-34DE-C544-9BCC-5CBA24F3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0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4DD0D3-1517-8140-B792-F742A259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9CA986-3928-DA4A-97EF-4F32BAC1A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C06F16-2BCA-944C-9074-C1A7BCB26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B61E-2CDD-1E4C-9598-7F602DF4D0A8}" type="datetimeFigureOut">
              <a:rPr lang="cs-CZ" smtClean="0"/>
              <a:t>17.08.2021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CB0ED6-B546-D441-BF60-E7DC6BEED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4841B2-C985-7440-BBD5-1D01924ED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9B1D-4BDD-D849-A17B-CB34C3A506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3E79F-93E5-5E4D-8BAC-78276E7F0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Hypotalamo-hypofyzární</a:t>
            </a:r>
            <a:r>
              <a:rPr lang="cs-CZ" dirty="0"/>
              <a:t> systém – komentovaný </a:t>
            </a:r>
            <a:r>
              <a:rPr lang="cs-CZ"/>
              <a:t>slide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AABE96-94BC-4A4B-B42C-5697F607D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Romana Klášterecká, Ph.D.</a:t>
            </a:r>
          </a:p>
        </p:txBody>
      </p:sp>
    </p:spTree>
    <p:extLst>
      <p:ext uri="{BB962C8B-B14F-4D97-AF65-F5344CB8AC3E}">
        <p14:creationId xmlns:p14="http://schemas.microsoft.com/office/powerpoint/2010/main" val="17047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1269968-A9FC-9941-B297-8A213CEB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8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C8B64049-74E2-364D-AA61-12A881ED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8" y="643466"/>
            <a:ext cx="790222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6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3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Office</vt:lpstr>
      <vt:lpstr>Hypotalamo-hypofyzární systém – komentovaný slide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Hypotalamo-hypofyzární systém</dc:title>
  <dc:creator>Klasterecka Romana</dc:creator>
  <cp:lastModifiedBy>Klasterecka Romana</cp:lastModifiedBy>
  <cp:revision>2</cp:revision>
  <dcterms:created xsi:type="dcterms:W3CDTF">2021-08-17T19:36:11Z</dcterms:created>
  <dcterms:modified xsi:type="dcterms:W3CDTF">2021-08-17T19:48:50Z</dcterms:modified>
</cp:coreProperties>
</file>