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1" r:id="rId6"/>
    <p:sldId id="265" r:id="rId7"/>
    <p:sldId id="260" r:id="rId8"/>
    <p:sldId id="263" r:id="rId9"/>
    <p:sldId id="264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89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787CB3-3D45-A944-87AB-9DEC98C126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525720F-7135-3446-8680-8E961DE750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C44F1EA-7D91-AF48-B8D4-5B4BE8B72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24AA-9C91-8C47-9312-9F14D3A822AA}" type="datetimeFigureOut">
              <a:rPr lang="cs-CZ" smtClean="0"/>
              <a:t>16.10.2021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187F361-254E-A74E-BAAC-C34203A51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83577AC-FF09-FB46-93FF-0F510B34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7CA80-27F3-F24C-BA38-31B8A3DA1C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96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88EFCF-8C1D-5241-BCD5-F4772EE39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3A3D519-7D41-EA4A-8F0F-D2ECC7C215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2412850-DD80-9346-8867-1DB0F32A1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24AA-9C91-8C47-9312-9F14D3A822AA}" type="datetimeFigureOut">
              <a:rPr lang="cs-CZ" smtClean="0"/>
              <a:t>16.10.2021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84E7DC5-2A0D-BB49-9F91-4A00CEB3C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340F9E3-8837-3349-A932-13CF4F7B5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7CA80-27F3-F24C-BA38-31B8A3DA1C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488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C265B04-5427-2A41-BE36-C33D4AFDD1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CD8F185-1E5B-6748-A255-7DC865B26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C7E5CF-FF96-DA42-B098-934802C4A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24AA-9C91-8C47-9312-9F14D3A822AA}" type="datetimeFigureOut">
              <a:rPr lang="cs-CZ" smtClean="0"/>
              <a:t>16.10.2021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A83F248-BFE8-D34A-A210-E2AD40308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38D621-C486-C946-B395-CBB79237C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7CA80-27F3-F24C-BA38-31B8A3DA1C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3116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8AF508-CCAC-1245-AFD6-4AA0A4EBA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91A35B-47FA-6746-8642-318EA26E97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0237D0E-58A7-DE47-A2C8-676CC852A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24AA-9C91-8C47-9312-9F14D3A822AA}" type="datetimeFigureOut">
              <a:rPr lang="cs-CZ" smtClean="0"/>
              <a:t>16.10.2021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E33FF05-6809-A545-B71A-BEE567576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3073554-95EE-F44C-B01B-7C1CA4998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7CA80-27F3-F24C-BA38-31B8A3DA1C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1861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E5E5E-647A-3F4F-9AA3-981CD4A99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9EAEBB7-9F12-8E4A-B4F3-E19665601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7EFA01-04EB-2E49-8318-EEC443183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24AA-9C91-8C47-9312-9F14D3A822AA}" type="datetimeFigureOut">
              <a:rPr lang="cs-CZ" smtClean="0"/>
              <a:t>16.10.2021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9FF5BEB-780B-A343-8FBD-E06575F9F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65BA4A-3CB8-874C-BEE6-5F522DE1E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7CA80-27F3-F24C-BA38-31B8A3DA1C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5621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3E4F76-90E2-FA43-B482-A01A1510A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EFBBA1-9334-F646-B885-29DEC08610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2884471-A074-EE43-B1AE-536B0C274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EC8B5D6-B557-0D43-AE90-1A61B0AAD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24AA-9C91-8C47-9312-9F14D3A822AA}" type="datetimeFigureOut">
              <a:rPr lang="cs-CZ" smtClean="0"/>
              <a:t>16.10.2021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565D40A-64C2-324F-9593-201862FBB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AE3CFC4-4C9F-BE47-956E-EB6801B3C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7CA80-27F3-F24C-BA38-31B8A3DA1C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233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407208-146A-7246-A0F2-EFEE5C78E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DDE7055-BBDF-6541-B7D1-69C465188A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6C342E6-FD98-1848-9ED7-510EBE7401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386FA3C-6AE1-334E-88FD-FC5D9E23B3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E2547A4-B660-FE4C-AA64-8452A7D2B8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9884E54-6E98-6E42-8144-B4802481B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24AA-9C91-8C47-9312-9F14D3A822AA}" type="datetimeFigureOut">
              <a:rPr lang="cs-CZ" smtClean="0"/>
              <a:t>16.10.2021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F307E18-2775-B349-8CDB-DB6CF570B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776F7D1-DA08-EB45-ADEE-51131CF8E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7CA80-27F3-F24C-BA38-31B8A3DA1C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5809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5AE35B-7A98-6046-B002-3707E987B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B796D93-D127-984E-9DC7-03612AE94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24AA-9C91-8C47-9312-9F14D3A822AA}" type="datetimeFigureOut">
              <a:rPr lang="cs-CZ" smtClean="0"/>
              <a:t>16.10.2021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E11A894-16A8-A54C-9F12-1AA6F1D74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24B6E7A-7599-2B44-A285-10524F8E3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7CA80-27F3-F24C-BA38-31B8A3DA1C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1508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97C96E5-4C13-BF45-A3FC-E68E52B04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24AA-9C91-8C47-9312-9F14D3A822AA}" type="datetimeFigureOut">
              <a:rPr lang="cs-CZ" smtClean="0"/>
              <a:t>16.10.2021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E85BC7F-ADCD-8745-87B1-9DA0E98C4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0650A67-FDE2-C74C-833D-87BECAD12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7CA80-27F3-F24C-BA38-31B8A3DA1C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4158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45EF5D-39EE-8247-9AC0-943B111F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9F265D-4598-E14D-84A6-AF30A429B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81F83C5-6AA7-A146-A397-97A5B24B0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C1A4520-F4A0-DC49-972C-7EC55897F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24AA-9C91-8C47-9312-9F14D3A822AA}" type="datetimeFigureOut">
              <a:rPr lang="cs-CZ" smtClean="0"/>
              <a:t>16.10.2021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BB54AEA-B200-7449-A12A-D8E93DDA1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516010D-29E6-2C4E-92DD-171B4D899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7CA80-27F3-F24C-BA38-31B8A3DA1C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1559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C1CCE6-87B8-9F4F-888A-30E4FB1F7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70D8C60-32E9-DD4E-925F-5D3F12D57E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8649700-C17F-D841-A0AD-F5CAC0AE7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5B4EF7B-450A-444F-9421-D432A7215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24AA-9C91-8C47-9312-9F14D3A822AA}" type="datetimeFigureOut">
              <a:rPr lang="cs-CZ" smtClean="0"/>
              <a:t>16.10.2021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86C2BA9-80C4-614E-A4B7-789ECE8D2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C8187EC-519F-FA43-9FB2-208304300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7CA80-27F3-F24C-BA38-31B8A3DA1C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3207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49C1FD3-1077-8749-BB3C-674AAA31B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A92EB19-E8AC-6C47-864E-7552B4ECD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63AE8A0-1890-984C-B39A-B7B3BA25D8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D24AA-9C91-8C47-9312-9F14D3A822AA}" type="datetimeFigureOut">
              <a:rPr lang="cs-CZ" smtClean="0"/>
              <a:t>16.10.2021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2FC69B1-FFCD-2446-A0C1-1D7211CE12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F2611D3-0733-DE44-AA82-74CB06E6C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7CA80-27F3-F24C-BA38-31B8A3DA1C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924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3BA7C5-DC6A-8E40-9DE7-CCCC5D8498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Svalová tkáň – </a:t>
            </a:r>
            <a:r>
              <a:rPr lang="cs-CZ"/>
              <a:t>komentovaná prezentace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AD8BE1E-9BA4-F14C-82CF-E674E754E3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Mgr. Romana Klášterecká, Ph.D. 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80E4D84E-729E-46D2-8904-00D606DB46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45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514"/>
    </mc:Choice>
    <mc:Fallback>
      <p:transition spd="slow" advTm="80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8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325A3C62-F540-1F48-A76D-B0A816152D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8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26" name="Freeform: Shape 14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E18D924-EC80-5043-9507-0935AE9A9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Fyziologie svalové tkáně</a:t>
            </a:r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1B497269-BD22-43EF-82EF-134594FD89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01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8806"/>
    </mc:Choice>
    <mc:Fallback>
      <p:transition spd="slow" advTm="338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46B0723-7B94-1F4F-8B6C-FCD058302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Fyziologie svalové tkáně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EABC2180-57D2-5C4C-9A18-5DC2BA630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57" y="467208"/>
            <a:ext cx="6887890" cy="5923584"/>
          </a:xfrm>
          <a:prstGeom prst="rect">
            <a:avLst/>
          </a:prstGeo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1C9AA75A-96F0-442C-A601-184B4E1FE0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02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375"/>
    </mc:Choice>
    <mc:Fallback>
      <p:transition spd="slow" advTm="206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18742F4-00C6-D842-943C-1D5F0A6CF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</a:t>
            </a:r>
            <a:r>
              <a:rPr lang="cs-CZ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torická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jednotka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D23B7765-6EAA-CC4E-9824-01BED5396F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117" y="467208"/>
            <a:ext cx="6352369" cy="5923584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28298CD8-A64B-4988-9635-02E8F1E026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05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168"/>
    </mc:Choice>
    <mc:Fallback>
      <p:transition spd="slow" advTm="61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0A9651C0-3262-C445-ABFB-396E58743B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" b="6774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B7DB7F-4E4D-F24C-8154-338EB706C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Biomechanika svalu</a:t>
            </a:r>
            <a:br>
              <a:rPr lang="en-US" sz="4000">
                <a:solidFill>
                  <a:srgbClr val="FFFFFF"/>
                </a:solidFill>
              </a:rPr>
            </a:br>
            <a:endParaRPr lang="en-US" sz="4000">
              <a:solidFill>
                <a:srgbClr val="FFFFFF"/>
              </a:solidFill>
            </a:endParaRP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839B0195-7F48-4525-A165-371D052C61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705"/>
    </mc:Choice>
    <mc:Fallback>
      <p:transition spd="slow" advTm="416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9746C8-BC3E-2F4D-8D95-B1ED05F9E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Svalová tkáň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1A51A68-BA4C-2B4B-A5DB-0392107976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Kosterní</a:t>
            </a:r>
          </a:p>
        </p:txBody>
      </p:sp>
      <p:pic>
        <p:nvPicPr>
          <p:cNvPr id="7" name="Obrázek 7">
            <a:extLst>
              <a:ext uri="{FF2B5EF4-FFF2-40B4-BE49-F238E27FC236}">
                <a16:creationId xmlns:a16="http://schemas.microsoft.com/office/drawing/2014/main" id="{A43E720F-5C50-3747-9F21-2545BDBDDD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68" y="2505075"/>
            <a:ext cx="4687426" cy="3684588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C05170A-40DF-7C43-875D-B0565C1578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Hladká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FA83F7BF-0B4D-2747-87B5-271CEE02E1F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4" y="2505075"/>
            <a:ext cx="4908860" cy="3684588"/>
          </a:xfrm>
        </p:spPr>
      </p:pic>
    </p:spTree>
    <p:extLst>
      <p:ext uri="{BB962C8B-B14F-4D97-AF65-F5344CB8AC3E}">
        <p14:creationId xmlns:p14="http://schemas.microsoft.com/office/powerpoint/2010/main" val="1434627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01E917-1DD6-794F-B89B-0AD44840E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Svalová tkáň - srdeční</a:t>
            </a:r>
          </a:p>
        </p:txBody>
      </p:sp>
      <p:pic>
        <p:nvPicPr>
          <p:cNvPr id="7" name="Obrázek 7">
            <a:extLst>
              <a:ext uri="{FF2B5EF4-FFF2-40B4-BE49-F238E27FC236}">
                <a16:creationId xmlns:a16="http://schemas.microsoft.com/office/drawing/2014/main" id="{5E2A5EC3-FBF7-EF4F-8F90-886F36CD57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0" y="2051844"/>
            <a:ext cx="5207000" cy="3898900"/>
          </a:xfrm>
        </p:spPr>
      </p:pic>
    </p:spTree>
    <p:extLst>
      <p:ext uri="{BB962C8B-B14F-4D97-AF65-F5344CB8AC3E}">
        <p14:creationId xmlns:p14="http://schemas.microsoft.com/office/powerpoint/2010/main" val="2789900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CE65FC-F21E-FB4B-86AE-C042BCBC7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Tvary svalů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05010E45-4F7D-EA41-ADB2-ADA0E59242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700" y="467208"/>
            <a:ext cx="4635203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93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077ABA6-121B-6147-883F-924260FB9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Složení svalu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40B454AC-9514-D848-BF5D-1959894FA8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37" y="467208"/>
            <a:ext cx="6618530" cy="5923584"/>
          </a:xfrm>
          <a:prstGeom prst="rect">
            <a:avLst/>
          </a:prstGeo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839A9149-6A89-4E2E-A920-9D9EDC3EA2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88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213"/>
    </mc:Choice>
    <mc:Fallback>
      <p:transition spd="slow" advTm="175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B05C03-0EFE-F142-AB42-4D4B53ED7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Svalová tkáň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CDA15DED-00B1-B246-9794-FDD1CE2A4E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847" y="1825625"/>
            <a:ext cx="7502306" cy="4351338"/>
          </a:xfr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25C886D3-E461-4D3D-B859-189F76DA22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24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748"/>
    </mc:Choice>
    <mc:Fallback>
      <p:transition spd="slow" advTm="177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C30E39B-11B2-0648-A74B-7E6771E13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Organizace svalové tkáně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96AEC6BA-A58B-2848-A2F7-83F8C7F89B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28" y="1667724"/>
            <a:ext cx="7225748" cy="3522552"/>
          </a:xfrm>
          <a:prstGeom prst="rect">
            <a:avLst/>
          </a:prstGeo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5D0C0DF2-8054-43DB-B72C-5B6ACF60C3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674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012"/>
    </mc:Choice>
    <mc:Fallback>
      <p:transition spd="slow" advTm="137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F9BA8D-0C37-D744-9CDE-D74E1285A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Molekulární stavba 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CDF7484C-990D-A542-A862-0104489FA2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884" y="1825625"/>
            <a:ext cx="8964231" cy="4351338"/>
          </a:xfr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9264F813-5B3F-4F08-BEAF-19C0F6DD8A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763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47"/>
    </mc:Choice>
    <mc:Fallback>
      <p:transition spd="slow" advTm="6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C924B94-B88B-9346-B29E-B08401822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Kontrakce</a:t>
            </a:r>
            <a:r>
              <a:rPr lang="cs-CZ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svalu 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A36EF3E8-4EDB-F949-89AC-C0E440AF4A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28" y="1487081"/>
            <a:ext cx="7225748" cy="3883838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39F273C1-9F20-4795-A98C-EBF4F63A17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05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130"/>
    </mc:Choice>
    <mc:Fallback>
      <p:transition spd="slow" advTm="62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48</Words>
  <Application>Microsoft Office PowerPoint</Application>
  <PresentationFormat>Širokoúhlá obrazovka</PresentationFormat>
  <Paragraphs>16</Paragraphs>
  <Slides>13</Slides>
  <Notes>0</Notes>
  <HiddenSlides>0</HiddenSlides>
  <MMClips>10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Motiv Office</vt:lpstr>
      <vt:lpstr>Svalová tkáň – komentovaná prezentace</vt:lpstr>
      <vt:lpstr>Svalová tkáň</vt:lpstr>
      <vt:lpstr>Svalová tkáň - srdeční</vt:lpstr>
      <vt:lpstr>Tvary svalů</vt:lpstr>
      <vt:lpstr>Složení svalu</vt:lpstr>
      <vt:lpstr>Svalová tkáň</vt:lpstr>
      <vt:lpstr>Organizace svalové tkáně</vt:lpstr>
      <vt:lpstr>Molekulární stavba </vt:lpstr>
      <vt:lpstr>Kontrakce svalu </vt:lpstr>
      <vt:lpstr>Fyziologie svalové tkáně</vt:lpstr>
      <vt:lpstr>Fyziologie svalové tkáně</vt:lpstr>
      <vt:lpstr>Motorická jednotka </vt:lpstr>
      <vt:lpstr>Biomechanika svalu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Svalová tkáň - obrázky</dc:title>
  <dc:creator>Klasterecka Romana</dc:creator>
  <cp:lastModifiedBy>Klasterecka Romana</cp:lastModifiedBy>
  <cp:revision>3</cp:revision>
  <dcterms:created xsi:type="dcterms:W3CDTF">2021-08-23T05:25:46Z</dcterms:created>
  <dcterms:modified xsi:type="dcterms:W3CDTF">2021-10-16T20:02:17Z</dcterms:modified>
</cp:coreProperties>
</file>